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10" r:id="rId4"/>
    <p:sldId id="296" r:id="rId5"/>
    <p:sldId id="301" r:id="rId6"/>
    <p:sldId id="307" r:id="rId7"/>
    <p:sldId id="305" r:id="rId8"/>
    <p:sldId id="303" r:id="rId9"/>
    <p:sldId id="308" r:id="rId10"/>
    <p:sldId id="311" r:id="rId11"/>
    <p:sldId id="312" r:id="rId12"/>
    <p:sldId id="314" r:id="rId13"/>
    <p:sldId id="315" r:id="rId14"/>
    <p:sldId id="316" r:id="rId15"/>
    <p:sldId id="283" r:id="rId16"/>
    <p:sldId id="318" r:id="rId17"/>
    <p:sldId id="297" r:id="rId18"/>
    <p:sldId id="269" r:id="rId19"/>
    <p:sldId id="306" r:id="rId20"/>
    <p:sldId id="309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" id="{19D5BF77-94E1-40A5-9951-9597AD357335}">
          <p14:sldIdLst>
            <p14:sldId id="256"/>
          </p14:sldIdLst>
        </p14:section>
        <p14:section name="About us" id="{1F49DA31-3A31-46F0-BAD3-A1A49904B564}">
          <p14:sldIdLst>
            <p14:sldId id="257"/>
            <p14:sldId id="310"/>
            <p14:sldId id="296"/>
            <p14:sldId id="301"/>
            <p14:sldId id="307"/>
            <p14:sldId id="305"/>
            <p14:sldId id="303"/>
            <p14:sldId id="308"/>
            <p14:sldId id="311"/>
            <p14:sldId id="312"/>
            <p14:sldId id="314"/>
            <p14:sldId id="315"/>
            <p14:sldId id="316"/>
            <p14:sldId id="283"/>
            <p14:sldId id="318"/>
            <p14:sldId id="297"/>
            <p14:sldId id="269"/>
            <p14:sldId id="306"/>
            <p14:sldId id="309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1954" autoAdjust="0"/>
  </p:normalViewPr>
  <p:slideViewPr>
    <p:cSldViewPr snapToGrid="0">
      <p:cViewPr>
        <p:scale>
          <a:sx n="76" d="100"/>
          <a:sy n="76" d="100"/>
        </p:scale>
        <p:origin x="-2022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handoutMaster" Target="handoutMasters/handout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7A9127-E06B-4158-AF46-6C50B46BD3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9882B-8606-4066-9874-3FA0ED6AFC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AEE7A-5C04-416A-80F2-C8F68EC19B9D}" type="datetimeFigureOut">
              <a:rPr lang="en-ID" smtClean="0"/>
              <a:pPr/>
              <a:t>30/05/2022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17A02-6770-4B44-89EB-43BD8254AC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37F9A-E1FB-4B2C-81CE-CE7987EFAE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1CB5A-FD66-458F-9D35-FAAC5D89CFA3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823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9E0C2-1B96-4B02-9958-2D6CF2A5C4C7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A6E21-6F23-4388-8462-AE6EC5F3B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8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Forbes and midday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A6E21-6F23-4388-8462-AE6EC5F3BE0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Forbes and midday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A6E21-6F23-4388-8462-AE6EC5F3BE0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 /><Relationship Id="rId1" Type="http://schemas.openxmlformats.org/officeDocument/2006/relationships/slideMaster" Target="../slideMasters/slideMaster1.xml" 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33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132D4B0-F246-49CF-8D86-0B2FCA94CCA6}"/>
              </a:ext>
            </a:extLst>
          </p:cNvPr>
          <p:cNvSpPr/>
          <p:nvPr userDrawn="1"/>
        </p:nvSpPr>
        <p:spPr>
          <a:xfrm flipH="1">
            <a:off x="-1" y="-2"/>
            <a:ext cx="6966858" cy="6858001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Freeform: Shape 24">
            <a:extLst>
              <a:ext uri="{FF2B5EF4-FFF2-40B4-BE49-F238E27FC236}">
                <a16:creationId xmlns:a16="http://schemas.microsoft.com/office/drawing/2014/main" id="{2EFA71F1-4A7B-47EC-9A4D-2327D9FDF4B5}"/>
              </a:ext>
            </a:extLst>
          </p:cNvPr>
          <p:cNvSpPr/>
          <p:nvPr userDrawn="1"/>
        </p:nvSpPr>
        <p:spPr>
          <a:xfrm flipH="1">
            <a:off x="8051799" y="0"/>
            <a:ext cx="4140199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0DF847D-7A85-4554-8D79-1F58ED25BF97}"/>
              </a:ext>
            </a:extLst>
          </p:cNvPr>
          <p:cNvSpPr/>
          <p:nvPr userDrawn="1"/>
        </p:nvSpPr>
        <p:spPr>
          <a:xfrm rot="5400000">
            <a:off x="7753521" y="4920100"/>
            <a:ext cx="1491584" cy="1491584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6FC2CF-C57B-49CA-848A-0E2D7E38172C}"/>
              </a:ext>
            </a:extLst>
          </p:cNvPr>
          <p:cNvSpPr/>
          <p:nvPr userDrawn="1"/>
        </p:nvSpPr>
        <p:spPr>
          <a:xfrm rot="5400000">
            <a:off x="9169218" y="446316"/>
            <a:ext cx="2460534" cy="2460534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32D509C-C8D6-4762-88CF-EFC78DC4AE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481380" y="943431"/>
            <a:ext cx="3172570" cy="5072737"/>
          </a:xfrm>
          <a:prstGeom prst="roundRect">
            <a:avLst>
              <a:gd name="adj" fmla="val 6632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D6AC23C-4266-42B9-A02B-F9EF5AA1A7D0}"/>
              </a:ext>
            </a:extLst>
          </p:cNvPr>
          <p:cNvSpPr/>
          <p:nvPr userDrawn="1"/>
        </p:nvSpPr>
        <p:spPr>
          <a:xfrm rot="11700000" flipH="1" flipV="1">
            <a:off x="434915" y="1227817"/>
            <a:ext cx="1299571" cy="1299571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F4FD325-45D9-4986-831B-8E4566F489D1}"/>
              </a:ext>
            </a:extLst>
          </p:cNvPr>
          <p:cNvSpPr/>
          <p:nvPr userDrawn="1"/>
        </p:nvSpPr>
        <p:spPr>
          <a:xfrm flipH="1" flipV="1">
            <a:off x="3144501" y="4740274"/>
            <a:ext cx="1299571" cy="1299571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526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6A94161-6BA4-4378-A273-B825EAEAC977}"/>
              </a:ext>
            </a:extLst>
          </p:cNvPr>
          <p:cNvSpPr/>
          <p:nvPr userDrawn="1"/>
        </p:nvSpPr>
        <p:spPr>
          <a:xfrm flipH="1" flipV="1">
            <a:off x="518382" y="458435"/>
            <a:ext cx="2487965" cy="2487965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AEC11A-AD17-41E4-A890-5E5047E9A60D}"/>
              </a:ext>
            </a:extLst>
          </p:cNvPr>
          <p:cNvSpPr/>
          <p:nvPr userDrawn="1"/>
        </p:nvSpPr>
        <p:spPr>
          <a:xfrm>
            <a:off x="558800" y="2057400"/>
            <a:ext cx="3543300" cy="3556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 w="635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DBDA9B2-4CB3-4483-A7B5-2ED7FD07BA80}"/>
              </a:ext>
            </a:extLst>
          </p:cNvPr>
          <p:cNvSpPr/>
          <p:nvPr userDrawn="1"/>
        </p:nvSpPr>
        <p:spPr>
          <a:xfrm rot="10800000" flipH="1" flipV="1">
            <a:off x="8665028" y="3582624"/>
            <a:ext cx="2962491" cy="2962491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13956D3-5581-4E38-88AE-61F60DBF77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624125" y="2077796"/>
            <a:ext cx="3414475" cy="3535604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9" name="Freeform: Shape 24">
            <a:extLst>
              <a:ext uri="{FF2B5EF4-FFF2-40B4-BE49-F238E27FC236}">
                <a16:creationId xmlns:a16="http://schemas.microsoft.com/office/drawing/2014/main" id="{0C37E86E-8BBE-48CE-9383-08CF3B104D7E}"/>
              </a:ext>
            </a:extLst>
          </p:cNvPr>
          <p:cNvSpPr/>
          <p:nvPr userDrawn="1"/>
        </p:nvSpPr>
        <p:spPr>
          <a:xfrm flipV="1">
            <a:off x="11263085" y="5826620"/>
            <a:ext cx="943429" cy="1038637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EBD8C6F3-6EC1-4DC7-8B92-32B6ED2E30DB}"/>
              </a:ext>
            </a:extLst>
          </p:cNvPr>
          <p:cNvSpPr/>
          <p:nvPr userDrawn="1"/>
        </p:nvSpPr>
        <p:spPr>
          <a:xfrm>
            <a:off x="0" y="3130865"/>
            <a:ext cx="765335" cy="1513117"/>
          </a:xfrm>
          <a:custGeom>
            <a:avLst/>
            <a:gdLst>
              <a:gd name="connsiteX0" fmla="*/ 9127 w 795947"/>
              <a:gd name="connsiteY0" fmla="*/ 0 h 1573640"/>
              <a:gd name="connsiteX1" fmla="*/ 795947 w 795947"/>
              <a:gd name="connsiteY1" fmla="*/ 786820 h 1573640"/>
              <a:gd name="connsiteX2" fmla="*/ 9127 w 795947"/>
              <a:gd name="connsiteY2" fmla="*/ 1573640 h 1573640"/>
              <a:gd name="connsiteX3" fmla="*/ 0 w 795947"/>
              <a:gd name="connsiteY3" fmla="*/ 1572720 h 1573640"/>
              <a:gd name="connsiteX4" fmla="*/ 0 w 795947"/>
              <a:gd name="connsiteY4" fmla="*/ 920 h 157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947" h="1573640">
                <a:moveTo>
                  <a:pt x="9127" y="0"/>
                </a:moveTo>
                <a:cubicBezTo>
                  <a:pt x="443676" y="0"/>
                  <a:pt x="795947" y="352271"/>
                  <a:pt x="795947" y="786820"/>
                </a:cubicBezTo>
                <a:cubicBezTo>
                  <a:pt x="795947" y="1221369"/>
                  <a:pt x="443676" y="1573640"/>
                  <a:pt x="9127" y="1573640"/>
                </a:cubicBezTo>
                <a:lnTo>
                  <a:pt x="0" y="1572720"/>
                </a:lnTo>
                <a:lnTo>
                  <a:pt x="0" y="92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9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B77542-1129-4C47-AC15-17427C6A948C}"/>
              </a:ext>
            </a:extLst>
          </p:cNvPr>
          <p:cNvSpPr/>
          <p:nvPr userDrawn="1"/>
        </p:nvSpPr>
        <p:spPr>
          <a:xfrm flipH="1">
            <a:off x="-1" y="-2"/>
            <a:ext cx="12191999" cy="6858001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BFC0D69-F9EA-45A0-9923-E9EEB0D6FBA9}"/>
              </a:ext>
            </a:extLst>
          </p:cNvPr>
          <p:cNvSpPr/>
          <p:nvPr userDrawn="1"/>
        </p:nvSpPr>
        <p:spPr>
          <a:xfrm>
            <a:off x="0" y="2632958"/>
            <a:ext cx="2075543" cy="4103483"/>
          </a:xfrm>
          <a:custGeom>
            <a:avLst/>
            <a:gdLst>
              <a:gd name="connsiteX0" fmla="*/ 9127 w 795947"/>
              <a:gd name="connsiteY0" fmla="*/ 0 h 1573640"/>
              <a:gd name="connsiteX1" fmla="*/ 795947 w 795947"/>
              <a:gd name="connsiteY1" fmla="*/ 786820 h 1573640"/>
              <a:gd name="connsiteX2" fmla="*/ 9127 w 795947"/>
              <a:gd name="connsiteY2" fmla="*/ 1573640 h 1573640"/>
              <a:gd name="connsiteX3" fmla="*/ 0 w 795947"/>
              <a:gd name="connsiteY3" fmla="*/ 1572720 h 1573640"/>
              <a:gd name="connsiteX4" fmla="*/ 0 w 795947"/>
              <a:gd name="connsiteY4" fmla="*/ 920 h 157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947" h="1573640">
                <a:moveTo>
                  <a:pt x="9127" y="0"/>
                </a:moveTo>
                <a:cubicBezTo>
                  <a:pt x="443676" y="0"/>
                  <a:pt x="795947" y="352271"/>
                  <a:pt x="795947" y="786820"/>
                </a:cubicBezTo>
                <a:cubicBezTo>
                  <a:pt x="795947" y="1221369"/>
                  <a:pt x="443676" y="1573640"/>
                  <a:pt x="9127" y="1573640"/>
                </a:cubicBezTo>
                <a:lnTo>
                  <a:pt x="0" y="1572720"/>
                </a:lnTo>
                <a:lnTo>
                  <a:pt x="0" y="92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9CD1D15-C833-48D5-BC9C-FFA50022F64A}"/>
              </a:ext>
            </a:extLst>
          </p:cNvPr>
          <p:cNvSpPr/>
          <p:nvPr userDrawn="1"/>
        </p:nvSpPr>
        <p:spPr>
          <a:xfrm flipH="1" flipV="1">
            <a:off x="2752367" y="501978"/>
            <a:ext cx="2487965" cy="2487965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0FC1AC4-9773-440B-A504-F5B9BFE6C676}"/>
              </a:ext>
            </a:extLst>
          </p:cNvPr>
          <p:cNvSpPr/>
          <p:nvPr userDrawn="1"/>
        </p:nvSpPr>
        <p:spPr>
          <a:xfrm flipH="1" flipV="1">
            <a:off x="7353396" y="5036456"/>
            <a:ext cx="1538514" cy="153851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57F2A66-46A0-4E06-ADA7-818CD8FE82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614308" y="892631"/>
            <a:ext cx="3172570" cy="5072737"/>
          </a:xfrm>
          <a:prstGeom prst="roundRect">
            <a:avLst>
              <a:gd name="adj" fmla="val 6632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D25C1A4F-9228-4DB3-9DC6-D1DA0D01F185}"/>
              </a:ext>
            </a:extLst>
          </p:cNvPr>
          <p:cNvSpPr/>
          <p:nvPr userDrawn="1"/>
        </p:nvSpPr>
        <p:spPr>
          <a:xfrm rot="10800000" flipH="1" flipV="1">
            <a:off x="9772009" y="0"/>
            <a:ext cx="2419991" cy="2632958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EC2169F-DA59-4198-846F-2C0060CA31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8405122" y="892631"/>
            <a:ext cx="3172570" cy="5072737"/>
          </a:xfrm>
          <a:prstGeom prst="roundRect">
            <a:avLst>
              <a:gd name="adj" fmla="val 6632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08031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B33B01-B9BF-4A18-963A-F7C0E3332C76}"/>
              </a:ext>
            </a:extLst>
          </p:cNvPr>
          <p:cNvSpPr/>
          <p:nvPr userDrawn="1"/>
        </p:nvSpPr>
        <p:spPr>
          <a:xfrm flipH="1">
            <a:off x="-1" y="-2"/>
            <a:ext cx="12191999" cy="6858001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59F8CB-ECD0-4332-A4D3-2DE3ECDAE40C}"/>
              </a:ext>
            </a:extLst>
          </p:cNvPr>
          <p:cNvSpPr/>
          <p:nvPr userDrawn="1"/>
        </p:nvSpPr>
        <p:spPr>
          <a:xfrm flipH="1" flipV="1">
            <a:off x="510612" y="3949884"/>
            <a:ext cx="2487965" cy="2487965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291A0C-7FCC-40B9-B02D-D75154AFF6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6910252" y="1034511"/>
            <a:ext cx="5296263" cy="5830746"/>
          </a:xfrm>
          <a:custGeom>
            <a:avLst/>
            <a:gdLst>
              <a:gd name="connsiteX0" fmla="*/ 602512 w 5296263"/>
              <a:gd name="connsiteY0" fmla="*/ 0 h 5830746"/>
              <a:gd name="connsiteX1" fmla="*/ 122603 w 5296263"/>
              <a:gd name="connsiteY1" fmla="*/ 24233 h 5830746"/>
              <a:gd name="connsiteX2" fmla="*/ 0 w 5296263"/>
              <a:gd name="connsiteY2" fmla="*/ 39813 h 5830746"/>
              <a:gd name="connsiteX3" fmla="*/ 0 w 5296263"/>
              <a:gd name="connsiteY3" fmla="*/ 5830746 h 5830746"/>
              <a:gd name="connsiteX4" fmla="*/ 5156810 w 5296263"/>
              <a:gd name="connsiteY4" fmla="*/ 5830746 h 5830746"/>
              <a:gd name="connsiteX5" fmla="*/ 5200902 w 5296263"/>
              <a:gd name="connsiteY5" fmla="*/ 5639705 h 5830746"/>
              <a:gd name="connsiteX6" fmla="*/ 5296263 w 5296263"/>
              <a:gd name="connsiteY6" fmla="*/ 4693751 h 5830746"/>
              <a:gd name="connsiteX7" fmla="*/ 602512 w 5296263"/>
              <a:gd name="connsiteY7" fmla="*/ 0 h 583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6263" h="5830746">
                <a:moveTo>
                  <a:pt x="602512" y="0"/>
                </a:moveTo>
                <a:cubicBezTo>
                  <a:pt x="440494" y="0"/>
                  <a:pt x="280393" y="8209"/>
                  <a:pt x="122603" y="24233"/>
                </a:cubicBezTo>
                <a:lnTo>
                  <a:pt x="0" y="39813"/>
                </a:lnTo>
                <a:lnTo>
                  <a:pt x="0" y="5830746"/>
                </a:lnTo>
                <a:lnTo>
                  <a:pt x="5156810" y="5830746"/>
                </a:lnTo>
                <a:lnTo>
                  <a:pt x="5200902" y="5639705"/>
                </a:lnTo>
                <a:cubicBezTo>
                  <a:pt x="5263427" y="5334153"/>
                  <a:pt x="5296263" y="5017786"/>
                  <a:pt x="5296263" y="4693751"/>
                </a:cubicBezTo>
                <a:cubicBezTo>
                  <a:pt x="5296263" y="2101464"/>
                  <a:pt x="3194798" y="0"/>
                  <a:pt x="602512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C8F717F-63E8-4D88-B7D0-FE3A7D789C04}"/>
              </a:ext>
            </a:extLst>
          </p:cNvPr>
          <p:cNvSpPr/>
          <p:nvPr userDrawn="1"/>
        </p:nvSpPr>
        <p:spPr>
          <a:xfrm flipH="1" flipV="1">
            <a:off x="6251158" y="1034511"/>
            <a:ext cx="1318188" cy="1318188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DFE9FED-241B-49EE-9949-4466F5BB5C1B}"/>
              </a:ext>
            </a:extLst>
          </p:cNvPr>
          <p:cNvSpPr/>
          <p:nvPr userDrawn="1"/>
        </p:nvSpPr>
        <p:spPr>
          <a:xfrm flipH="1" flipV="1">
            <a:off x="800585" y="536664"/>
            <a:ext cx="995694" cy="99569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9" name="Freeform: Shape 24">
            <a:extLst>
              <a:ext uri="{FF2B5EF4-FFF2-40B4-BE49-F238E27FC236}">
                <a16:creationId xmlns:a16="http://schemas.microsoft.com/office/drawing/2014/main" id="{6E3E56C3-8F1A-4FE3-A410-E4AA54478790}"/>
              </a:ext>
            </a:extLst>
          </p:cNvPr>
          <p:cNvSpPr/>
          <p:nvPr userDrawn="1"/>
        </p:nvSpPr>
        <p:spPr>
          <a:xfrm flipH="1">
            <a:off x="-2" y="1"/>
            <a:ext cx="711925" cy="783770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76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8404A8C-6A50-4F5F-8B7A-914F9192D0CF}"/>
              </a:ext>
            </a:extLst>
          </p:cNvPr>
          <p:cNvSpPr/>
          <p:nvPr userDrawn="1"/>
        </p:nvSpPr>
        <p:spPr>
          <a:xfrm flipH="1">
            <a:off x="-1" y="-2"/>
            <a:ext cx="12191999" cy="6858001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4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B68C9A6-F1FE-45D7-89CA-937961DB2FBB}"/>
              </a:ext>
            </a:extLst>
          </p:cNvPr>
          <p:cNvSpPr/>
          <p:nvPr userDrawn="1"/>
        </p:nvSpPr>
        <p:spPr>
          <a:xfrm flipH="1" flipV="1">
            <a:off x="8609677" y="3802616"/>
            <a:ext cx="2487965" cy="2487965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6EE21BB-2A93-4487-9426-5CA904B9A3D6}"/>
              </a:ext>
            </a:extLst>
          </p:cNvPr>
          <p:cNvSpPr/>
          <p:nvPr userDrawn="1"/>
        </p:nvSpPr>
        <p:spPr>
          <a:xfrm flipH="1" flipV="1">
            <a:off x="6251158" y="1034511"/>
            <a:ext cx="1318188" cy="1318188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2FCF417-8B1C-47A1-B995-49C4B5D69597}"/>
              </a:ext>
            </a:extLst>
          </p:cNvPr>
          <p:cNvSpPr/>
          <p:nvPr userDrawn="1"/>
        </p:nvSpPr>
        <p:spPr>
          <a:xfrm flipH="1" flipV="1">
            <a:off x="800585" y="536664"/>
            <a:ext cx="995694" cy="99569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AD6D25E-FC14-4963-8E28-27A58011FD39}"/>
              </a:ext>
            </a:extLst>
          </p:cNvPr>
          <p:cNvSpPr/>
          <p:nvPr userDrawn="1"/>
        </p:nvSpPr>
        <p:spPr>
          <a:xfrm>
            <a:off x="1293591" y="1698170"/>
            <a:ext cx="2435880" cy="3461368"/>
          </a:xfrm>
          <a:custGeom>
            <a:avLst/>
            <a:gdLst>
              <a:gd name="connsiteX0" fmla="*/ 247095 w 2435880"/>
              <a:gd name="connsiteY0" fmla="*/ 893 h 3461368"/>
              <a:gd name="connsiteX1" fmla="*/ 2228639 w 2435880"/>
              <a:gd name="connsiteY1" fmla="*/ 174657 h 3461368"/>
              <a:gd name="connsiteX2" fmla="*/ 2435880 w 2435880"/>
              <a:gd name="connsiteY2" fmla="*/ 401029 h 3461368"/>
              <a:gd name="connsiteX3" fmla="*/ 2435880 w 2435880"/>
              <a:gd name="connsiteY3" fmla="*/ 3090383 h 3461368"/>
              <a:gd name="connsiteX4" fmla="*/ 2224919 w 2435880"/>
              <a:gd name="connsiteY4" fmla="*/ 3317286 h 3461368"/>
              <a:gd name="connsiteX5" fmla="*/ 243375 w 2435880"/>
              <a:gd name="connsiteY5" fmla="*/ 3460761 h 3461368"/>
              <a:gd name="connsiteX6" fmla="*/ 0 w 2435880"/>
              <a:gd name="connsiteY6" fmla="*/ 3233858 h 3461368"/>
              <a:gd name="connsiteX7" fmla="*/ 0 w 2435880"/>
              <a:gd name="connsiteY7" fmla="*/ 227265 h 3461368"/>
              <a:gd name="connsiteX8" fmla="*/ 247095 w 2435880"/>
              <a:gd name="connsiteY8" fmla="*/ 893 h 346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5880" h="3461368">
                <a:moveTo>
                  <a:pt x="247095" y="893"/>
                </a:moveTo>
                <a:lnTo>
                  <a:pt x="2228639" y="174657"/>
                </a:lnTo>
                <a:cubicBezTo>
                  <a:pt x="2346075" y="184753"/>
                  <a:pt x="2435880" y="283061"/>
                  <a:pt x="2435880" y="401029"/>
                </a:cubicBezTo>
                <a:lnTo>
                  <a:pt x="2435880" y="3090383"/>
                </a:lnTo>
                <a:cubicBezTo>
                  <a:pt x="2435880" y="3209946"/>
                  <a:pt x="2343950" y="3308784"/>
                  <a:pt x="2224919" y="3317286"/>
                </a:cubicBezTo>
                <a:lnTo>
                  <a:pt x="243375" y="3460761"/>
                </a:lnTo>
                <a:cubicBezTo>
                  <a:pt x="112122" y="3470326"/>
                  <a:pt x="0" y="3365643"/>
                  <a:pt x="0" y="3233858"/>
                </a:cubicBezTo>
                <a:lnTo>
                  <a:pt x="0" y="227265"/>
                </a:lnTo>
                <a:cubicBezTo>
                  <a:pt x="0" y="93886"/>
                  <a:pt x="114248" y="-10797"/>
                  <a:pt x="247095" y="893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C11F594-2DE2-4131-8F74-576D8D2910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1452550" y="1924050"/>
            <a:ext cx="2117962" cy="3009608"/>
          </a:xfrm>
          <a:custGeom>
            <a:avLst/>
            <a:gdLst>
              <a:gd name="connsiteX0" fmla="*/ 2188786 w 2435881"/>
              <a:gd name="connsiteY0" fmla="*/ 893 h 3461368"/>
              <a:gd name="connsiteX1" fmla="*/ 207241 w 2435881"/>
              <a:gd name="connsiteY1" fmla="*/ 174657 h 3461368"/>
              <a:gd name="connsiteX2" fmla="*/ 0 w 2435881"/>
              <a:gd name="connsiteY2" fmla="*/ 401029 h 3461368"/>
              <a:gd name="connsiteX3" fmla="*/ 0 w 2435881"/>
              <a:gd name="connsiteY3" fmla="*/ 3090383 h 3461368"/>
              <a:gd name="connsiteX4" fmla="*/ 210961 w 2435881"/>
              <a:gd name="connsiteY4" fmla="*/ 3317286 h 3461368"/>
              <a:gd name="connsiteX5" fmla="*/ 2192505 w 2435881"/>
              <a:gd name="connsiteY5" fmla="*/ 3460761 h 3461368"/>
              <a:gd name="connsiteX6" fmla="*/ 2435881 w 2435881"/>
              <a:gd name="connsiteY6" fmla="*/ 3233858 h 3461368"/>
              <a:gd name="connsiteX7" fmla="*/ 2435881 w 2435881"/>
              <a:gd name="connsiteY7" fmla="*/ 227265 h 3461368"/>
              <a:gd name="connsiteX8" fmla="*/ 2188786 w 2435881"/>
              <a:gd name="connsiteY8" fmla="*/ 893 h 346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5881" h="3461368">
                <a:moveTo>
                  <a:pt x="2188786" y="893"/>
                </a:moveTo>
                <a:lnTo>
                  <a:pt x="207241" y="174657"/>
                </a:lnTo>
                <a:cubicBezTo>
                  <a:pt x="89805" y="184753"/>
                  <a:pt x="0" y="283061"/>
                  <a:pt x="0" y="401029"/>
                </a:cubicBezTo>
                <a:lnTo>
                  <a:pt x="0" y="3090383"/>
                </a:lnTo>
                <a:cubicBezTo>
                  <a:pt x="0" y="3209946"/>
                  <a:pt x="91931" y="3308784"/>
                  <a:pt x="210961" y="3317286"/>
                </a:cubicBezTo>
                <a:lnTo>
                  <a:pt x="2192505" y="3460761"/>
                </a:lnTo>
                <a:cubicBezTo>
                  <a:pt x="2323758" y="3470326"/>
                  <a:pt x="2435881" y="3365643"/>
                  <a:pt x="2435881" y="3233858"/>
                </a:cubicBezTo>
                <a:lnTo>
                  <a:pt x="2435881" y="227265"/>
                </a:lnTo>
                <a:cubicBezTo>
                  <a:pt x="2435881" y="93886"/>
                  <a:pt x="2321633" y="-10797"/>
                  <a:pt x="2188786" y="893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FA317B9-2A5F-4752-9E0B-C1C2C73D5A0E}"/>
              </a:ext>
            </a:extLst>
          </p:cNvPr>
          <p:cNvSpPr/>
          <p:nvPr userDrawn="1"/>
        </p:nvSpPr>
        <p:spPr>
          <a:xfrm>
            <a:off x="4561608" y="1698170"/>
            <a:ext cx="2435880" cy="3461368"/>
          </a:xfrm>
          <a:custGeom>
            <a:avLst/>
            <a:gdLst>
              <a:gd name="connsiteX0" fmla="*/ 247095 w 2435880"/>
              <a:gd name="connsiteY0" fmla="*/ 893 h 3461368"/>
              <a:gd name="connsiteX1" fmla="*/ 2228639 w 2435880"/>
              <a:gd name="connsiteY1" fmla="*/ 174657 h 3461368"/>
              <a:gd name="connsiteX2" fmla="*/ 2435880 w 2435880"/>
              <a:gd name="connsiteY2" fmla="*/ 401029 h 3461368"/>
              <a:gd name="connsiteX3" fmla="*/ 2435880 w 2435880"/>
              <a:gd name="connsiteY3" fmla="*/ 3090383 h 3461368"/>
              <a:gd name="connsiteX4" fmla="*/ 2224919 w 2435880"/>
              <a:gd name="connsiteY4" fmla="*/ 3317286 h 3461368"/>
              <a:gd name="connsiteX5" fmla="*/ 243375 w 2435880"/>
              <a:gd name="connsiteY5" fmla="*/ 3460761 h 3461368"/>
              <a:gd name="connsiteX6" fmla="*/ 0 w 2435880"/>
              <a:gd name="connsiteY6" fmla="*/ 3233858 h 3461368"/>
              <a:gd name="connsiteX7" fmla="*/ 0 w 2435880"/>
              <a:gd name="connsiteY7" fmla="*/ 227265 h 3461368"/>
              <a:gd name="connsiteX8" fmla="*/ 247095 w 2435880"/>
              <a:gd name="connsiteY8" fmla="*/ 893 h 346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5880" h="3461368">
                <a:moveTo>
                  <a:pt x="247095" y="893"/>
                </a:moveTo>
                <a:lnTo>
                  <a:pt x="2228639" y="174657"/>
                </a:lnTo>
                <a:cubicBezTo>
                  <a:pt x="2346075" y="184753"/>
                  <a:pt x="2435880" y="283061"/>
                  <a:pt x="2435880" y="401029"/>
                </a:cubicBezTo>
                <a:lnTo>
                  <a:pt x="2435880" y="3090383"/>
                </a:lnTo>
                <a:cubicBezTo>
                  <a:pt x="2435880" y="3209946"/>
                  <a:pt x="2343950" y="3308784"/>
                  <a:pt x="2224919" y="3317286"/>
                </a:cubicBezTo>
                <a:lnTo>
                  <a:pt x="243375" y="3460761"/>
                </a:lnTo>
                <a:cubicBezTo>
                  <a:pt x="112122" y="3470326"/>
                  <a:pt x="0" y="3365643"/>
                  <a:pt x="0" y="3233858"/>
                </a:cubicBezTo>
                <a:lnTo>
                  <a:pt x="0" y="227265"/>
                </a:lnTo>
                <a:cubicBezTo>
                  <a:pt x="0" y="93886"/>
                  <a:pt x="114248" y="-10797"/>
                  <a:pt x="247095" y="893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381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9AA270-C2F6-41F0-A58F-6610A11CA8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4720567" y="1924050"/>
            <a:ext cx="2117962" cy="3009608"/>
          </a:xfrm>
          <a:custGeom>
            <a:avLst/>
            <a:gdLst>
              <a:gd name="connsiteX0" fmla="*/ 2188786 w 2435881"/>
              <a:gd name="connsiteY0" fmla="*/ 893 h 3461368"/>
              <a:gd name="connsiteX1" fmla="*/ 207241 w 2435881"/>
              <a:gd name="connsiteY1" fmla="*/ 174657 h 3461368"/>
              <a:gd name="connsiteX2" fmla="*/ 0 w 2435881"/>
              <a:gd name="connsiteY2" fmla="*/ 401029 h 3461368"/>
              <a:gd name="connsiteX3" fmla="*/ 0 w 2435881"/>
              <a:gd name="connsiteY3" fmla="*/ 3090383 h 3461368"/>
              <a:gd name="connsiteX4" fmla="*/ 210961 w 2435881"/>
              <a:gd name="connsiteY4" fmla="*/ 3317286 h 3461368"/>
              <a:gd name="connsiteX5" fmla="*/ 2192505 w 2435881"/>
              <a:gd name="connsiteY5" fmla="*/ 3460761 h 3461368"/>
              <a:gd name="connsiteX6" fmla="*/ 2435881 w 2435881"/>
              <a:gd name="connsiteY6" fmla="*/ 3233858 h 3461368"/>
              <a:gd name="connsiteX7" fmla="*/ 2435881 w 2435881"/>
              <a:gd name="connsiteY7" fmla="*/ 227265 h 3461368"/>
              <a:gd name="connsiteX8" fmla="*/ 2188786 w 2435881"/>
              <a:gd name="connsiteY8" fmla="*/ 893 h 346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5881" h="3461368">
                <a:moveTo>
                  <a:pt x="2188786" y="893"/>
                </a:moveTo>
                <a:lnTo>
                  <a:pt x="207241" y="174657"/>
                </a:lnTo>
                <a:cubicBezTo>
                  <a:pt x="89805" y="184753"/>
                  <a:pt x="0" y="283061"/>
                  <a:pt x="0" y="401029"/>
                </a:cubicBezTo>
                <a:lnTo>
                  <a:pt x="0" y="3090383"/>
                </a:lnTo>
                <a:cubicBezTo>
                  <a:pt x="0" y="3209946"/>
                  <a:pt x="91931" y="3308784"/>
                  <a:pt x="210961" y="3317286"/>
                </a:cubicBezTo>
                <a:lnTo>
                  <a:pt x="2192505" y="3460761"/>
                </a:lnTo>
                <a:cubicBezTo>
                  <a:pt x="2323758" y="3470326"/>
                  <a:pt x="2435881" y="3365643"/>
                  <a:pt x="2435881" y="3233858"/>
                </a:cubicBezTo>
                <a:lnTo>
                  <a:pt x="2435881" y="227265"/>
                </a:lnTo>
                <a:cubicBezTo>
                  <a:pt x="2435881" y="93886"/>
                  <a:pt x="2321633" y="-10797"/>
                  <a:pt x="2188786" y="893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9E6A473-CFD0-42D9-83F4-8C2D067470FE}"/>
              </a:ext>
            </a:extLst>
          </p:cNvPr>
          <p:cNvSpPr/>
          <p:nvPr userDrawn="1"/>
        </p:nvSpPr>
        <p:spPr>
          <a:xfrm>
            <a:off x="7829625" y="1698170"/>
            <a:ext cx="2435880" cy="3461368"/>
          </a:xfrm>
          <a:custGeom>
            <a:avLst/>
            <a:gdLst>
              <a:gd name="connsiteX0" fmla="*/ 247095 w 2435880"/>
              <a:gd name="connsiteY0" fmla="*/ 893 h 3461368"/>
              <a:gd name="connsiteX1" fmla="*/ 2228639 w 2435880"/>
              <a:gd name="connsiteY1" fmla="*/ 174657 h 3461368"/>
              <a:gd name="connsiteX2" fmla="*/ 2435880 w 2435880"/>
              <a:gd name="connsiteY2" fmla="*/ 401029 h 3461368"/>
              <a:gd name="connsiteX3" fmla="*/ 2435880 w 2435880"/>
              <a:gd name="connsiteY3" fmla="*/ 3090383 h 3461368"/>
              <a:gd name="connsiteX4" fmla="*/ 2224919 w 2435880"/>
              <a:gd name="connsiteY4" fmla="*/ 3317286 h 3461368"/>
              <a:gd name="connsiteX5" fmla="*/ 243375 w 2435880"/>
              <a:gd name="connsiteY5" fmla="*/ 3460761 h 3461368"/>
              <a:gd name="connsiteX6" fmla="*/ 0 w 2435880"/>
              <a:gd name="connsiteY6" fmla="*/ 3233858 h 3461368"/>
              <a:gd name="connsiteX7" fmla="*/ 0 w 2435880"/>
              <a:gd name="connsiteY7" fmla="*/ 227265 h 3461368"/>
              <a:gd name="connsiteX8" fmla="*/ 247095 w 2435880"/>
              <a:gd name="connsiteY8" fmla="*/ 893 h 346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5880" h="3461368">
                <a:moveTo>
                  <a:pt x="247095" y="893"/>
                </a:moveTo>
                <a:lnTo>
                  <a:pt x="2228639" y="174657"/>
                </a:lnTo>
                <a:cubicBezTo>
                  <a:pt x="2346075" y="184753"/>
                  <a:pt x="2435880" y="283061"/>
                  <a:pt x="2435880" y="401029"/>
                </a:cubicBezTo>
                <a:lnTo>
                  <a:pt x="2435880" y="3090383"/>
                </a:lnTo>
                <a:cubicBezTo>
                  <a:pt x="2435880" y="3209946"/>
                  <a:pt x="2343950" y="3308784"/>
                  <a:pt x="2224919" y="3317286"/>
                </a:cubicBezTo>
                <a:lnTo>
                  <a:pt x="243375" y="3460761"/>
                </a:lnTo>
                <a:cubicBezTo>
                  <a:pt x="112122" y="3470326"/>
                  <a:pt x="0" y="3365643"/>
                  <a:pt x="0" y="3233858"/>
                </a:cubicBezTo>
                <a:lnTo>
                  <a:pt x="0" y="227265"/>
                </a:lnTo>
                <a:cubicBezTo>
                  <a:pt x="0" y="93886"/>
                  <a:pt x="114248" y="-10797"/>
                  <a:pt x="247095" y="893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82FA186-AB62-4385-A7E8-77AE239E60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7988584" y="1924050"/>
            <a:ext cx="2117962" cy="3009608"/>
          </a:xfrm>
          <a:custGeom>
            <a:avLst/>
            <a:gdLst>
              <a:gd name="connsiteX0" fmla="*/ 2188786 w 2435881"/>
              <a:gd name="connsiteY0" fmla="*/ 893 h 3461368"/>
              <a:gd name="connsiteX1" fmla="*/ 207241 w 2435881"/>
              <a:gd name="connsiteY1" fmla="*/ 174657 h 3461368"/>
              <a:gd name="connsiteX2" fmla="*/ 0 w 2435881"/>
              <a:gd name="connsiteY2" fmla="*/ 401029 h 3461368"/>
              <a:gd name="connsiteX3" fmla="*/ 0 w 2435881"/>
              <a:gd name="connsiteY3" fmla="*/ 3090383 h 3461368"/>
              <a:gd name="connsiteX4" fmla="*/ 210961 w 2435881"/>
              <a:gd name="connsiteY4" fmla="*/ 3317286 h 3461368"/>
              <a:gd name="connsiteX5" fmla="*/ 2192505 w 2435881"/>
              <a:gd name="connsiteY5" fmla="*/ 3460761 h 3461368"/>
              <a:gd name="connsiteX6" fmla="*/ 2435881 w 2435881"/>
              <a:gd name="connsiteY6" fmla="*/ 3233858 h 3461368"/>
              <a:gd name="connsiteX7" fmla="*/ 2435881 w 2435881"/>
              <a:gd name="connsiteY7" fmla="*/ 227265 h 3461368"/>
              <a:gd name="connsiteX8" fmla="*/ 2188786 w 2435881"/>
              <a:gd name="connsiteY8" fmla="*/ 893 h 346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5881" h="3461368">
                <a:moveTo>
                  <a:pt x="2188786" y="893"/>
                </a:moveTo>
                <a:lnTo>
                  <a:pt x="207241" y="174657"/>
                </a:lnTo>
                <a:cubicBezTo>
                  <a:pt x="89805" y="184753"/>
                  <a:pt x="0" y="283061"/>
                  <a:pt x="0" y="401029"/>
                </a:cubicBezTo>
                <a:lnTo>
                  <a:pt x="0" y="3090383"/>
                </a:lnTo>
                <a:cubicBezTo>
                  <a:pt x="0" y="3209946"/>
                  <a:pt x="91931" y="3308784"/>
                  <a:pt x="210961" y="3317286"/>
                </a:cubicBezTo>
                <a:lnTo>
                  <a:pt x="2192505" y="3460761"/>
                </a:lnTo>
                <a:cubicBezTo>
                  <a:pt x="2323758" y="3470326"/>
                  <a:pt x="2435881" y="3365643"/>
                  <a:pt x="2435881" y="3233858"/>
                </a:cubicBezTo>
                <a:lnTo>
                  <a:pt x="2435881" y="227265"/>
                </a:lnTo>
                <a:cubicBezTo>
                  <a:pt x="2435881" y="93886"/>
                  <a:pt x="2321633" y="-10797"/>
                  <a:pt x="2188786" y="893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5870A977-1D9F-4808-8F3B-09CFA54F6E7E}"/>
              </a:ext>
            </a:extLst>
          </p:cNvPr>
          <p:cNvSpPr/>
          <p:nvPr userDrawn="1"/>
        </p:nvSpPr>
        <p:spPr>
          <a:xfrm rot="16200000">
            <a:off x="5838591" y="6091684"/>
            <a:ext cx="514814" cy="1017822"/>
          </a:xfrm>
          <a:custGeom>
            <a:avLst/>
            <a:gdLst>
              <a:gd name="connsiteX0" fmla="*/ 9127 w 795947"/>
              <a:gd name="connsiteY0" fmla="*/ 0 h 1573640"/>
              <a:gd name="connsiteX1" fmla="*/ 795947 w 795947"/>
              <a:gd name="connsiteY1" fmla="*/ 786820 h 1573640"/>
              <a:gd name="connsiteX2" fmla="*/ 9127 w 795947"/>
              <a:gd name="connsiteY2" fmla="*/ 1573640 h 1573640"/>
              <a:gd name="connsiteX3" fmla="*/ 0 w 795947"/>
              <a:gd name="connsiteY3" fmla="*/ 1572720 h 1573640"/>
              <a:gd name="connsiteX4" fmla="*/ 0 w 795947"/>
              <a:gd name="connsiteY4" fmla="*/ 920 h 157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947" h="1573640">
                <a:moveTo>
                  <a:pt x="9127" y="0"/>
                </a:moveTo>
                <a:cubicBezTo>
                  <a:pt x="443676" y="0"/>
                  <a:pt x="795947" y="352271"/>
                  <a:pt x="795947" y="786820"/>
                </a:cubicBezTo>
                <a:cubicBezTo>
                  <a:pt x="795947" y="1221369"/>
                  <a:pt x="443676" y="1573640"/>
                  <a:pt x="9127" y="1573640"/>
                </a:cubicBezTo>
                <a:lnTo>
                  <a:pt x="0" y="1572720"/>
                </a:lnTo>
                <a:lnTo>
                  <a:pt x="0" y="92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30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340C38-2113-4238-BC3C-F52A1CE00998}"/>
              </a:ext>
            </a:extLst>
          </p:cNvPr>
          <p:cNvSpPr/>
          <p:nvPr userDrawn="1"/>
        </p:nvSpPr>
        <p:spPr>
          <a:xfrm flipV="1">
            <a:off x="0" y="0"/>
            <a:ext cx="12191999" cy="5004666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2299FD7-A411-4A23-9123-74E163D3FE31}"/>
              </a:ext>
            </a:extLst>
          </p:cNvPr>
          <p:cNvSpPr/>
          <p:nvPr userDrawn="1"/>
        </p:nvSpPr>
        <p:spPr>
          <a:xfrm rot="10800000" flipH="1" flipV="1">
            <a:off x="1688201" y="1425666"/>
            <a:ext cx="2863544" cy="286354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41" name="Freeform: Shape 24">
            <a:extLst>
              <a:ext uri="{FF2B5EF4-FFF2-40B4-BE49-F238E27FC236}">
                <a16:creationId xmlns:a16="http://schemas.microsoft.com/office/drawing/2014/main" id="{4B98EEC7-3E40-42D7-88B0-C14D5C6758B0}"/>
              </a:ext>
            </a:extLst>
          </p:cNvPr>
          <p:cNvSpPr/>
          <p:nvPr userDrawn="1"/>
        </p:nvSpPr>
        <p:spPr>
          <a:xfrm rot="10800000" flipH="1" flipV="1">
            <a:off x="7503887" y="-1"/>
            <a:ext cx="4688114" cy="5100683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73C2AD1-92BA-409B-B6D0-60599B9C23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1117843" y="3352800"/>
            <a:ext cx="2076092" cy="2157146"/>
          </a:xfrm>
          <a:prstGeom prst="round2SameRect">
            <a:avLst>
              <a:gd name="adj1" fmla="val 6638"/>
              <a:gd name="adj2" fmla="val 0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019873C7-2694-4DFE-A883-553A0799B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3683243" y="2794865"/>
            <a:ext cx="2076092" cy="2157146"/>
          </a:xfrm>
          <a:prstGeom prst="round2SameRect">
            <a:avLst>
              <a:gd name="adj1" fmla="val 6638"/>
              <a:gd name="adj2" fmla="val 0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6D657C1A-C069-475D-BA28-2B88B87070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6377346" y="2261465"/>
            <a:ext cx="2076092" cy="2157146"/>
          </a:xfrm>
          <a:prstGeom prst="round2SameRect">
            <a:avLst>
              <a:gd name="adj1" fmla="val 6638"/>
              <a:gd name="adj2" fmla="val 0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EE374418-3F9D-498B-9B9A-3145F901B8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9071449" y="1778865"/>
            <a:ext cx="2076092" cy="2157146"/>
          </a:xfrm>
          <a:prstGeom prst="round2SameRect">
            <a:avLst>
              <a:gd name="adj1" fmla="val 6638"/>
              <a:gd name="adj2" fmla="val 0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D0B96CC-B451-45F1-A1D9-121DA103BC09}"/>
              </a:ext>
            </a:extLst>
          </p:cNvPr>
          <p:cNvSpPr/>
          <p:nvPr userDrawn="1"/>
        </p:nvSpPr>
        <p:spPr>
          <a:xfrm rot="10800000" flipH="1" flipV="1">
            <a:off x="8517070" y="5196799"/>
            <a:ext cx="1231819" cy="1231819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6376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383AD2D-EB95-4501-BC91-BA64BA8034AF}"/>
              </a:ext>
            </a:extLst>
          </p:cNvPr>
          <p:cNvSpPr/>
          <p:nvPr userDrawn="1"/>
        </p:nvSpPr>
        <p:spPr>
          <a:xfrm rot="10800000" flipH="1" flipV="1">
            <a:off x="446476" y="4832895"/>
            <a:ext cx="1577399" cy="1577399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68BA0B-0D12-46FE-B1AF-4C650440DB5C}"/>
              </a:ext>
            </a:extLst>
          </p:cNvPr>
          <p:cNvSpPr/>
          <p:nvPr userDrawn="1"/>
        </p:nvSpPr>
        <p:spPr>
          <a:xfrm flipV="1">
            <a:off x="0" y="0"/>
            <a:ext cx="12191999" cy="5004666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2311C19-3674-4D4F-81D7-3C14CE084D57}"/>
              </a:ext>
            </a:extLst>
          </p:cNvPr>
          <p:cNvSpPr/>
          <p:nvPr userDrawn="1"/>
        </p:nvSpPr>
        <p:spPr>
          <a:xfrm rot="10800000" flipH="1" flipV="1">
            <a:off x="2836048" y="786786"/>
            <a:ext cx="2863544" cy="286354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403C3A8-C9EC-4F5D-82E8-7C310771702C}"/>
              </a:ext>
            </a:extLst>
          </p:cNvPr>
          <p:cNvSpPr/>
          <p:nvPr userDrawn="1"/>
        </p:nvSpPr>
        <p:spPr>
          <a:xfrm rot="10800000" flipH="1" flipV="1">
            <a:off x="8517070" y="5196799"/>
            <a:ext cx="1231819" cy="1231819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" name="Graphic 3">
            <a:extLst>
              <a:ext uri="{FF2B5EF4-FFF2-40B4-BE49-F238E27FC236}">
                <a16:creationId xmlns:a16="http://schemas.microsoft.com/office/drawing/2014/main" id="{3F89C9A9-E182-4FD6-9878-A1E5A9464915}"/>
              </a:ext>
            </a:extLst>
          </p:cNvPr>
          <p:cNvSpPr/>
          <p:nvPr userDrawn="1"/>
        </p:nvSpPr>
        <p:spPr>
          <a:xfrm flipH="1">
            <a:off x="469899" y="1854199"/>
            <a:ext cx="2678937" cy="3729989"/>
          </a:xfrm>
          <a:custGeom>
            <a:avLst/>
            <a:gdLst>
              <a:gd name="connsiteX0" fmla="*/ 3930015 w 4366259"/>
              <a:gd name="connsiteY0" fmla="*/ 6203327 h 6204414"/>
              <a:gd name="connsiteX1" fmla="*/ 378143 w 4366259"/>
              <a:gd name="connsiteY1" fmla="*/ 5946152 h 6204414"/>
              <a:gd name="connsiteX2" fmla="*/ 0 w 4366259"/>
              <a:gd name="connsiteY2" fmla="*/ 5539434 h 6204414"/>
              <a:gd name="connsiteX3" fmla="*/ 0 w 4366259"/>
              <a:gd name="connsiteY3" fmla="*/ 718832 h 6204414"/>
              <a:gd name="connsiteX4" fmla="*/ 371475 w 4366259"/>
              <a:gd name="connsiteY4" fmla="*/ 313067 h 6204414"/>
              <a:gd name="connsiteX5" fmla="*/ 3923348 w 4366259"/>
              <a:gd name="connsiteY5" fmla="*/ 1599 h 6204414"/>
              <a:gd name="connsiteX6" fmla="*/ 4366260 w 4366259"/>
              <a:gd name="connsiteY6" fmla="*/ 407364 h 6204414"/>
              <a:gd name="connsiteX7" fmla="*/ 4366260 w 4366259"/>
              <a:gd name="connsiteY7" fmla="*/ 5796609 h 6204414"/>
              <a:gd name="connsiteX8" fmla="*/ 3930015 w 4366259"/>
              <a:gd name="connsiteY8" fmla="*/ 6203327 h 620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6259" h="6204414">
                <a:moveTo>
                  <a:pt x="3930015" y="6203327"/>
                </a:moveTo>
                <a:lnTo>
                  <a:pt x="378143" y="5946152"/>
                </a:lnTo>
                <a:cubicBezTo>
                  <a:pt x="164783" y="5930912"/>
                  <a:pt x="0" y="5753747"/>
                  <a:pt x="0" y="5539434"/>
                </a:cubicBezTo>
                <a:lnTo>
                  <a:pt x="0" y="718832"/>
                </a:lnTo>
                <a:cubicBezTo>
                  <a:pt x="0" y="507377"/>
                  <a:pt x="160973" y="331164"/>
                  <a:pt x="371475" y="313067"/>
                </a:cubicBezTo>
                <a:lnTo>
                  <a:pt x="3923348" y="1599"/>
                </a:lnTo>
                <a:cubicBezTo>
                  <a:pt x="4161473" y="-19356"/>
                  <a:pt x="4366260" y="168287"/>
                  <a:pt x="4366260" y="407364"/>
                </a:cubicBezTo>
                <a:lnTo>
                  <a:pt x="4366260" y="5796609"/>
                </a:lnTo>
                <a:cubicBezTo>
                  <a:pt x="4366260" y="6032830"/>
                  <a:pt x="4165283" y="6220472"/>
                  <a:pt x="3930015" y="6203327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2AACEFE-F9A6-413B-9058-1D8B1D7625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1321852" y="2025105"/>
            <a:ext cx="3325012" cy="4045816"/>
          </a:xfrm>
          <a:prstGeom prst="roundRect">
            <a:avLst>
              <a:gd name="adj" fmla="val 7861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1" name="Freeform: Shape 24">
            <a:extLst>
              <a:ext uri="{FF2B5EF4-FFF2-40B4-BE49-F238E27FC236}">
                <a16:creationId xmlns:a16="http://schemas.microsoft.com/office/drawing/2014/main" id="{71A41A45-D355-450B-B6E7-4D463FD2E776}"/>
              </a:ext>
            </a:extLst>
          </p:cNvPr>
          <p:cNvSpPr/>
          <p:nvPr userDrawn="1"/>
        </p:nvSpPr>
        <p:spPr>
          <a:xfrm flipV="1">
            <a:off x="11263085" y="5826620"/>
            <a:ext cx="943429" cy="1038637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978DFB9D-982E-41D2-B506-8DF72FE659E8}"/>
              </a:ext>
            </a:extLst>
          </p:cNvPr>
          <p:cNvSpPr/>
          <p:nvPr userDrawn="1"/>
        </p:nvSpPr>
        <p:spPr>
          <a:xfrm rot="5400000">
            <a:off x="373891" y="-373891"/>
            <a:ext cx="765335" cy="1513117"/>
          </a:xfrm>
          <a:custGeom>
            <a:avLst/>
            <a:gdLst>
              <a:gd name="connsiteX0" fmla="*/ 9127 w 795947"/>
              <a:gd name="connsiteY0" fmla="*/ 0 h 1573640"/>
              <a:gd name="connsiteX1" fmla="*/ 795947 w 795947"/>
              <a:gd name="connsiteY1" fmla="*/ 786820 h 1573640"/>
              <a:gd name="connsiteX2" fmla="*/ 9127 w 795947"/>
              <a:gd name="connsiteY2" fmla="*/ 1573640 h 1573640"/>
              <a:gd name="connsiteX3" fmla="*/ 0 w 795947"/>
              <a:gd name="connsiteY3" fmla="*/ 1572720 h 1573640"/>
              <a:gd name="connsiteX4" fmla="*/ 0 w 795947"/>
              <a:gd name="connsiteY4" fmla="*/ 920 h 157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947" h="1573640">
                <a:moveTo>
                  <a:pt x="9127" y="0"/>
                </a:moveTo>
                <a:cubicBezTo>
                  <a:pt x="443676" y="0"/>
                  <a:pt x="795947" y="352271"/>
                  <a:pt x="795947" y="786820"/>
                </a:cubicBezTo>
                <a:cubicBezTo>
                  <a:pt x="795947" y="1221369"/>
                  <a:pt x="443676" y="1573640"/>
                  <a:pt x="9127" y="1573640"/>
                </a:cubicBezTo>
                <a:lnTo>
                  <a:pt x="0" y="1572720"/>
                </a:lnTo>
                <a:lnTo>
                  <a:pt x="0" y="92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7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56FC29-F91B-4F1F-8BD8-3CCCB9C203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 w="635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24">
            <a:extLst>
              <a:ext uri="{FF2B5EF4-FFF2-40B4-BE49-F238E27FC236}">
                <a16:creationId xmlns:a16="http://schemas.microsoft.com/office/drawing/2014/main" id="{C2222CFA-1D2F-497D-967E-F49154CADFC7}"/>
              </a:ext>
            </a:extLst>
          </p:cNvPr>
          <p:cNvSpPr/>
          <p:nvPr userDrawn="1"/>
        </p:nvSpPr>
        <p:spPr>
          <a:xfrm rot="10800000" flipH="1" flipV="1">
            <a:off x="7503887" y="-1"/>
            <a:ext cx="4688114" cy="5100683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6A1F32-D1FA-4E9F-8722-1D0A7C4AACB8}"/>
              </a:ext>
            </a:extLst>
          </p:cNvPr>
          <p:cNvSpPr/>
          <p:nvPr userDrawn="1"/>
        </p:nvSpPr>
        <p:spPr>
          <a:xfrm>
            <a:off x="4227633" y="1817562"/>
            <a:ext cx="3222876" cy="3222876"/>
          </a:xfrm>
          <a:prstGeom prst="ellipse">
            <a:avLst/>
          </a:prstGeom>
          <a:noFill/>
          <a:ln w="635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B9FED2-0399-4FBE-AE75-4F1E177EAB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4401310" y="1993166"/>
            <a:ext cx="2875522" cy="2875522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2245BC-D061-476D-BBE8-83065CE2D13B}"/>
              </a:ext>
            </a:extLst>
          </p:cNvPr>
          <p:cNvSpPr/>
          <p:nvPr userDrawn="1"/>
        </p:nvSpPr>
        <p:spPr>
          <a:xfrm rot="5400000">
            <a:off x="7753521" y="4920100"/>
            <a:ext cx="1491584" cy="1491584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CA69B0C-3E76-4F45-8E43-FE98533A301C}"/>
              </a:ext>
            </a:extLst>
          </p:cNvPr>
          <p:cNvSpPr/>
          <p:nvPr userDrawn="1"/>
        </p:nvSpPr>
        <p:spPr>
          <a:xfrm rot="5400000">
            <a:off x="9169218" y="446316"/>
            <a:ext cx="2460534" cy="2460534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23EF113-257C-46C8-99C1-2879BB743A8E}"/>
              </a:ext>
            </a:extLst>
          </p:cNvPr>
          <p:cNvSpPr/>
          <p:nvPr userDrawn="1"/>
        </p:nvSpPr>
        <p:spPr>
          <a:xfrm rot="5400000">
            <a:off x="756407" y="446316"/>
            <a:ext cx="1491584" cy="1491584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993BCB-4024-4D61-893E-3BCB1CD8EF5F}"/>
              </a:ext>
            </a:extLst>
          </p:cNvPr>
          <p:cNvSpPr/>
          <p:nvPr userDrawn="1"/>
        </p:nvSpPr>
        <p:spPr>
          <a:xfrm rot="5400000">
            <a:off x="324952" y="5444316"/>
            <a:ext cx="1159663" cy="1159663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7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C5DC42-6736-4B0D-B811-55C8CC2051AB}"/>
              </a:ext>
            </a:extLst>
          </p:cNvPr>
          <p:cNvSpPr/>
          <p:nvPr userDrawn="1"/>
        </p:nvSpPr>
        <p:spPr>
          <a:xfrm flipH="1">
            <a:off x="-1" y="-2"/>
            <a:ext cx="12192000" cy="6858001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CD54FDBD-4510-4AFC-8D39-E3B85D9B8EEC}"/>
              </a:ext>
            </a:extLst>
          </p:cNvPr>
          <p:cNvSpPr/>
          <p:nvPr userDrawn="1"/>
        </p:nvSpPr>
        <p:spPr>
          <a:xfrm rot="5400000">
            <a:off x="798022" y="-373891"/>
            <a:ext cx="765335" cy="1513117"/>
          </a:xfrm>
          <a:custGeom>
            <a:avLst/>
            <a:gdLst>
              <a:gd name="connsiteX0" fmla="*/ 9127 w 795947"/>
              <a:gd name="connsiteY0" fmla="*/ 0 h 1573640"/>
              <a:gd name="connsiteX1" fmla="*/ 795947 w 795947"/>
              <a:gd name="connsiteY1" fmla="*/ 786820 h 1573640"/>
              <a:gd name="connsiteX2" fmla="*/ 9127 w 795947"/>
              <a:gd name="connsiteY2" fmla="*/ 1573640 h 1573640"/>
              <a:gd name="connsiteX3" fmla="*/ 0 w 795947"/>
              <a:gd name="connsiteY3" fmla="*/ 1572720 h 1573640"/>
              <a:gd name="connsiteX4" fmla="*/ 0 w 795947"/>
              <a:gd name="connsiteY4" fmla="*/ 920 h 157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947" h="1573640">
                <a:moveTo>
                  <a:pt x="9127" y="0"/>
                </a:moveTo>
                <a:cubicBezTo>
                  <a:pt x="443676" y="0"/>
                  <a:pt x="795947" y="352271"/>
                  <a:pt x="795947" y="786820"/>
                </a:cubicBezTo>
                <a:cubicBezTo>
                  <a:pt x="795947" y="1221369"/>
                  <a:pt x="443676" y="1573640"/>
                  <a:pt x="9127" y="1573640"/>
                </a:cubicBezTo>
                <a:lnTo>
                  <a:pt x="0" y="1572720"/>
                </a:lnTo>
                <a:lnTo>
                  <a:pt x="0" y="92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CDBCE0E-3980-4355-9C04-EE1EBDCA18F1}"/>
              </a:ext>
            </a:extLst>
          </p:cNvPr>
          <p:cNvSpPr/>
          <p:nvPr userDrawn="1"/>
        </p:nvSpPr>
        <p:spPr>
          <a:xfrm rot="16200000">
            <a:off x="10653222" y="5718773"/>
            <a:ext cx="765335" cy="1513117"/>
          </a:xfrm>
          <a:custGeom>
            <a:avLst/>
            <a:gdLst>
              <a:gd name="connsiteX0" fmla="*/ 9127 w 795947"/>
              <a:gd name="connsiteY0" fmla="*/ 0 h 1573640"/>
              <a:gd name="connsiteX1" fmla="*/ 795947 w 795947"/>
              <a:gd name="connsiteY1" fmla="*/ 786820 h 1573640"/>
              <a:gd name="connsiteX2" fmla="*/ 9127 w 795947"/>
              <a:gd name="connsiteY2" fmla="*/ 1573640 h 1573640"/>
              <a:gd name="connsiteX3" fmla="*/ 0 w 795947"/>
              <a:gd name="connsiteY3" fmla="*/ 1572720 h 1573640"/>
              <a:gd name="connsiteX4" fmla="*/ 0 w 795947"/>
              <a:gd name="connsiteY4" fmla="*/ 920 h 157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947" h="1573640">
                <a:moveTo>
                  <a:pt x="9127" y="0"/>
                </a:moveTo>
                <a:cubicBezTo>
                  <a:pt x="443676" y="0"/>
                  <a:pt x="795947" y="352271"/>
                  <a:pt x="795947" y="786820"/>
                </a:cubicBezTo>
                <a:cubicBezTo>
                  <a:pt x="795947" y="1221369"/>
                  <a:pt x="443676" y="1573640"/>
                  <a:pt x="9127" y="1573640"/>
                </a:cubicBezTo>
                <a:lnTo>
                  <a:pt x="0" y="1572720"/>
                </a:lnTo>
                <a:lnTo>
                  <a:pt x="0" y="92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7094D77-F904-4974-B92D-F41E3747DD13}"/>
              </a:ext>
            </a:extLst>
          </p:cNvPr>
          <p:cNvSpPr/>
          <p:nvPr userDrawn="1"/>
        </p:nvSpPr>
        <p:spPr>
          <a:xfrm rot="10800000" flipH="1" flipV="1">
            <a:off x="2213748" y="948123"/>
            <a:ext cx="2863544" cy="286354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00434BA-618A-4861-A61D-BDC31464D7EA}"/>
              </a:ext>
            </a:extLst>
          </p:cNvPr>
          <p:cNvSpPr/>
          <p:nvPr userDrawn="1"/>
        </p:nvSpPr>
        <p:spPr>
          <a:xfrm flipH="1" flipV="1">
            <a:off x="7928748" y="3229119"/>
            <a:ext cx="2863544" cy="286354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0E6F8D9-4C54-4BD9-A536-A181E2A40D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4150996" y="565453"/>
            <a:ext cx="7616872" cy="5727090"/>
          </a:xfrm>
          <a:prstGeom prst="roundRect">
            <a:avLst>
              <a:gd name="adj" fmla="val 4756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16208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D6D35B-2E71-464F-AC4D-CD8E78FD3C7F}"/>
              </a:ext>
            </a:extLst>
          </p:cNvPr>
          <p:cNvSpPr/>
          <p:nvPr userDrawn="1"/>
        </p:nvSpPr>
        <p:spPr>
          <a:xfrm flipV="1"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E3DBB70-A9E3-4896-BA52-7DBC5F3260BA}"/>
              </a:ext>
            </a:extLst>
          </p:cNvPr>
          <p:cNvSpPr/>
          <p:nvPr userDrawn="1"/>
        </p:nvSpPr>
        <p:spPr>
          <a:xfrm flipH="1">
            <a:off x="1069558" y="1034511"/>
            <a:ext cx="1318188" cy="1318188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A0338B-22F3-4B49-8C3E-413DDB48D1E3}"/>
              </a:ext>
            </a:extLst>
          </p:cNvPr>
          <p:cNvSpPr/>
          <p:nvPr userDrawn="1"/>
        </p:nvSpPr>
        <p:spPr>
          <a:xfrm flipH="1" flipV="1">
            <a:off x="3523488" y="3429000"/>
            <a:ext cx="1839686" cy="1839686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E4836C9-BCC6-4918-B4A3-8EF87B4EA3CA}"/>
              </a:ext>
            </a:extLst>
          </p:cNvPr>
          <p:cNvSpPr/>
          <p:nvPr userDrawn="1"/>
        </p:nvSpPr>
        <p:spPr>
          <a:xfrm flipH="1">
            <a:off x="10750587" y="375417"/>
            <a:ext cx="1318188" cy="1318188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id="{6F2AB110-E92C-49C6-965D-CB15289C9DF4}"/>
              </a:ext>
            </a:extLst>
          </p:cNvPr>
          <p:cNvSpPr/>
          <p:nvPr userDrawn="1"/>
        </p:nvSpPr>
        <p:spPr>
          <a:xfrm>
            <a:off x="6658567" y="939535"/>
            <a:ext cx="4826206" cy="6858000"/>
          </a:xfrm>
          <a:custGeom>
            <a:avLst/>
            <a:gdLst>
              <a:gd name="connsiteX0" fmla="*/ 3930015 w 4366259"/>
              <a:gd name="connsiteY0" fmla="*/ 6203327 h 6204414"/>
              <a:gd name="connsiteX1" fmla="*/ 378143 w 4366259"/>
              <a:gd name="connsiteY1" fmla="*/ 5946152 h 6204414"/>
              <a:gd name="connsiteX2" fmla="*/ 0 w 4366259"/>
              <a:gd name="connsiteY2" fmla="*/ 5539434 h 6204414"/>
              <a:gd name="connsiteX3" fmla="*/ 0 w 4366259"/>
              <a:gd name="connsiteY3" fmla="*/ 718832 h 6204414"/>
              <a:gd name="connsiteX4" fmla="*/ 371475 w 4366259"/>
              <a:gd name="connsiteY4" fmla="*/ 313067 h 6204414"/>
              <a:gd name="connsiteX5" fmla="*/ 3923348 w 4366259"/>
              <a:gd name="connsiteY5" fmla="*/ 1599 h 6204414"/>
              <a:gd name="connsiteX6" fmla="*/ 4366260 w 4366259"/>
              <a:gd name="connsiteY6" fmla="*/ 407364 h 6204414"/>
              <a:gd name="connsiteX7" fmla="*/ 4366260 w 4366259"/>
              <a:gd name="connsiteY7" fmla="*/ 5796609 h 6204414"/>
              <a:gd name="connsiteX8" fmla="*/ 3930015 w 4366259"/>
              <a:gd name="connsiteY8" fmla="*/ 6203327 h 620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6259" h="6204414">
                <a:moveTo>
                  <a:pt x="3930015" y="6203327"/>
                </a:moveTo>
                <a:lnTo>
                  <a:pt x="378143" y="5946152"/>
                </a:lnTo>
                <a:cubicBezTo>
                  <a:pt x="164783" y="5930912"/>
                  <a:pt x="0" y="5753747"/>
                  <a:pt x="0" y="5539434"/>
                </a:cubicBezTo>
                <a:lnTo>
                  <a:pt x="0" y="718832"/>
                </a:lnTo>
                <a:cubicBezTo>
                  <a:pt x="0" y="507377"/>
                  <a:pt x="160973" y="331164"/>
                  <a:pt x="371475" y="313067"/>
                </a:cubicBezTo>
                <a:lnTo>
                  <a:pt x="3923348" y="1599"/>
                </a:lnTo>
                <a:cubicBezTo>
                  <a:pt x="4161473" y="-19356"/>
                  <a:pt x="4366260" y="168287"/>
                  <a:pt x="4366260" y="407364"/>
                </a:cubicBezTo>
                <a:lnTo>
                  <a:pt x="4366260" y="5796609"/>
                </a:lnTo>
                <a:cubicBezTo>
                  <a:pt x="4366260" y="6032830"/>
                  <a:pt x="4165283" y="6220472"/>
                  <a:pt x="3930015" y="6203327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9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4AB4A7-E146-4AFB-8B94-18364751AD4E}"/>
              </a:ext>
            </a:extLst>
          </p:cNvPr>
          <p:cNvSpPr/>
          <p:nvPr userDrawn="1"/>
        </p:nvSpPr>
        <p:spPr>
          <a:xfrm flipH="1">
            <a:off x="-1" y="-1"/>
            <a:ext cx="12191999" cy="6858001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91CE87-6D93-47B1-9018-4BFA45970BEC}"/>
              </a:ext>
            </a:extLst>
          </p:cNvPr>
          <p:cNvSpPr/>
          <p:nvPr userDrawn="1"/>
        </p:nvSpPr>
        <p:spPr>
          <a:xfrm>
            <a:off x="8732856" y="-1109910"/>
            <a:ext cx="5309182" cy="5309182"/>
          </a:xfrm>
          <a:prstGeom prst="ellipse">
            <a:avLst/>
          </a:prstGeom>
          <a:noFill/>
          <a:ln w="635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44F13A-8870-435A-B537-F490821A1A25}"/>
              </a:ext>
            </a:extLst>
          </p:cNvPr>
          <p:cNvSpPr/>
          <p:nvPr userDrawn="1"/>
        </p:nvSpPr>
        <p:spPr>
          <a:xfrm>
            <a:off x="8849344" y="-993422"/>
            <a:ext cx="5076206" cy="5076206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 w="635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: Shape 24">
            <a:extLst>
              <a:ext uri="{FF2B5EF4-FFF2-40B4-BE49-F238E27FC236}">
                <a16:creationId xmlns:a16="http://schemas.microsoft.com/office/drawing/2014/main" id="{9FBFF830-8D8F-4AB3-91B3-CB2AF0B4A5AF}"/>
              </a:ext>
            </a:extLst>
          </p:cNvPr>
          <p:cNvSpPr/>
          <p:nvPr userDrawn="1"/>
        </p:nvSpPr>
        <p:spPr>
          <a:xfrm flipH="1" flipV="1">
            <a:off x="0" y="4684851"/>
            <a:ext cx="1973943" cy="2173147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F17FB1-6EC4-42A3-8C5B-60A459CFF0A1}"/>
              </a:ext>
            </a:extLst>
          </p:cNvPr>
          <p:cNvSpPr/>
          <p:nvPr userDrawn="1"/>
        </p:nvSpPr>
        <p:spPr>
          <a:xfrm flipH="1" flipV="1">
            <a:off x="9612114" y="4602281"/>
            <a:ext cx="1434834" cy="143483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F12F25-7CFB-46B4-9481-9DBF96CD79BB}"/>
              </a:ext>
            </a:extLst>
          </p:cNvPr>
          <p:cNvSpPr/>
          <p:nvPr userDrawn="1"/>
        </p:nvSpPr>
        <p:spPr>
          <a:xfrm flipH="1" flipV="1">
            <a:off x="1316667" y="719050"/>
            <a:ext cx="2209798" cy="2209798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23FE94A-8122-47CF-9B95-72553C4361A1}"/>
              </a:ext>
            </a:extLst>
          </p:cNvPr>
          <p:cNvSpPr/>
          <p:nvPr userDrawn="1"/>
        </p:nvSpPr>
        <p:spPr>
          <a:xfrm>
            <a:off x="7052930" y="1236913"/>
            <a:ext cx="4388028" cy="4388028"/>
          </a:xfrm>
          <a:custGeom>
            <a:avLst/>
            <a:gdLst>
              <a:gd name="connsiteX0" fmla="*/ 1012372 w 2024744"/>
              <a:gd name="connsiteY0" fmla="*/ 0 h 2024744"/>
              <a:gd name="connsiteX1" fmla="*/ 2024744 w 2024744"/>
              <a:gd name="connsiteY1" fmla="*/ 1012372 h 2024744"/>
              <a:gd name="connsiteX2" fmla="*/ 1012372 w 2024744"/>
              <a:gd name="connsiteY2" fmla="*/ 2024744 h 2024744"/>
              <a:gd name="connsiteX3" fmla="*/ 0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1571490" y="0"/>
                  <a:pt x="2024744" y="453254"/>
                  <a:pt x="2024744" y="1012372"/>
                </a:cubicBezTo>
                <a:cubicBezTo>
                  <a:pt x="2024744" y="1571490"/>
                  <a:pt x="1571490" y="2024744"/>
                  <a:pt x="1012372" y="2024744"/>
                </a:cubicBezTo>
                <a:cubicBezTo>
                  <a:pt x="453254" y="2024744"/>
                  <a:pt x="0" y="1571490"/>
                  <a:pt x="0" y="1012372"/>
                </a:cubicBezTo>
                <a:cubicBezTo>
                  <a:pt x="0" y="453254"/>
                  <a:pt x="453254" y="0"/>
                  <a:pt x="1012372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DD0185D0-868B-4932-8E84-53F978BCDC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368690" y="1552673"/>
            <a:ext cx="3756508" cy="3756508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5E59ABC-DC37-4B25-A297-5DBFC6E153D3}"/>
              </a:ext>
            </a:extLst>
          </p:cNvPr>
          <p:cNvSpPr/>
          <p:nvPr userDrawn="1"/>
        </p:nvSpPr>
        <p:spPr>
          <a:xfrm flipH="1">
            <a:off x="-260270" y="350810"/>
            <a:ext cx="520535" cy="1602143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127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79158F-AD3A-4DE9-83AD-11438259DC72}"/>
              </a:ext>
            </a:extLst>
          </p:cNvPr>
          <p:cNvSpPr/>
          <p:nvPr userDrawn="1"/>
        </p:nvSpPr>
        <p:spPr>
          <a:xfrm flipH="1">
            <a:off x="11931730" y="5624941"/>
            <a:ext cx="520535" cy="1602143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127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9203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16CFF2-A0FC-4F07-91A9-0C0F738731E3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 w="635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24">
            <a:extLst>
              <a:ext uri="{FF2B5EF4-FFF2-40B4-BE49-F238E27FC236}">
                <a16:creationId xmlns:a16="http://schemas.microsoft.com/office/drawing/2014/main" id="{AB915E72-2E97-457E-B0D6-B664EFA54D3B}"/>
              </a:ext>
            </a:extLst>
          </p:cNvPr>
          <p:cNvSpPr/>
          <p:nvPr userDrawn="1"/>
        </p:nvSpPr>
        <p:spPr>
          <a:xfrm rot="10800000" flipV="1">
            <a:off x="0" y="-1"/>
            <a:ext cx="4688114" cy="5100683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4">
            <a:extLst>
              <a:ext uri="{FF2B5EF4-FFF2-40B4-BE49-F238E27FC236}">
                <a16:creationId xmlns:a16="http://schemas.microsoft.com/office/drawing/2014/main" id="{59457080-EDEA-47ED-B88C-AF162B4B9C73}"/>
              </a:ext>
            </a:extLst>
          </p:cNvPr>
          <p:cNvSpPr/>
          <p:nvPr userDrawn="1"/>
        </p:nvSpPr>
        <p:spPr>
          <a:xfrm rot="10800000" flipH="1">
            <a:off x="7503887" y="1757317"/>
            <a:ext cx="4688114" cy="5100683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B32DB1-5289-4CE6-8B5A-8134B84410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1557567" y="1671379"/>
            <a:ext cx="2875522" cy="2875522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D2A7104-B3C5-44DC-8295-9C8CBD725BC1}"/>
              </a:ext>
            </a:extLst>
          </p:cNvPr>
          <p:cNvSpPr/>
          <p:nvPr userDrawn="1"/>
        </p:nvSpPr>
        <p:spPr>
          <a:xfrm rot="5400000">
            <a:off x="7753521" y="4920100"/>
            <a:ext cx="1491584" cy="1491584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55D4C98-F946-4603-8FF6-8046EF6B6989}"/>
              </a:ext>
            </a:extLst>
          </p:cNvPr>
          <p:cNvSpPr/>
          <p:nvPr userDrawn="1"/>
        </p:nvSpPr>
        <p:spPr>
          <a:xfrm rot="5400000">
            <a:off x="9169218" y="446316"/>
            <a:ext cx="2460534" cy="2460534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190C4DD-1AC5-447D-8105-EEC553CD1068}"/>
              </a:ext>
            </a:extLst>
          </p:cNvPr>
          <p:cNvSpPr/>
          <p:nvPr userDrawn="1"/>
        </p:nvSpPr>
        <p:spPr>
          <a:xfrm rot="5400000">
            <a:off x="756407" y="446316"/>
            <a:ext cx="1491584" cy="1491584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D192A11-60AA-40A4-BD34-341330327FCA}"/>
              </a:ext>
            </a:extLst>
          </p:cNvPr>
          <p:cNvSpPr/>
          <p:nvPr userDrawn="1"/>
        </p:nvSpPr>
        <p:spPr>
          <a:xfrm rot="5400000">
            <a:off x="324952" y="5444316"/>
            <a:ext cx="1159663" cy="1159663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FD75AD19-1B05-4813-96A3-B3F402316B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3830281" y="3817862"/>
            <a:ext cx="2875522" cy="2875522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62BDDE7D-C5CB-4306-81F7-9EFE095D64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7050653" y="1671379"/>
            <a:ext cx="2875522" cy="2875522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8888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2971B4-D8D7-449D-9FDB-C301B0699E56}"/>
              </a:ext>
            </a:extLst>
          </p:cNvPr>
          <p:cNvSpPr/>
          <p:nvPr userDrawn="1"/>
        </p:nvSpPr>
        <p:spPr>
          <a:xfrm flipV="1"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03E509E-AAFC-4C09-B3B0-5B7A0F0D9625}"/>
              </a:ext>
            </a:extLst>
          </p:cNvPr>
          <p:cNvSpPr/>
          <p:nvPr userDrawn="1"/>
        </p:nvSpPr>
        <p:spPr>
          <a:xfrm flipH="1">
            <a:off x="1069558" y="1034511"/>
            <a:ext cx="1318188" cy="1318188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0C71C9F-9783-4164-BE71-01C6CA7A8628}"/>
              </a:ext>
            </a:extLst>
          </p:cNvPr>
          <p:cNvSpPr/>
          <p:nvPr userDrawn="1"/>
        </p:nvSpPr>
        <p:spPr>
          <a:xfrm flipH="1" flipV="1">
            <a:off x="2990255" y="4038871"/>
            <a:ext cx="1839686" cy="1839686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5BE2CA-F40F-4615-AF30-F4C7B4E2711A}"/>
              </a:ext>
            </a:extLst>
          </p:cNvPr>
          <p:cNvSpPr/>
          <p:nvPr userDrawn="1"/>
        </p:nvSpPr>
        <p:spPr>
          <a:xfrm flipH="1">
            <a:off x="9549546" y="1234986"/>
            <a:ext cx="1843498" cy="1843498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D224720-FA9B-4A6F-BFC4-97D335BFE9D1}"/>
              </a:ext>
            </a:extLst>
          </p:cNvPr>
          <p:cNvSpPr/>
          <p:nvPr userDrawn="1"/>
        </p:nvSpPr>
        <p:spPr>
          <a:xfrm>
            <a:off x="3441409" y="774409"/>
            <a:ext cx="5309182" cy="5309182"/>
          </a:xfrm>
          <a:prstGeom prst="ellipse">
            <a:avLst/>
          </a:prstGeom>
          <a:noFill/>
          <a:ln w="635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8CE05D-64CF-4B52-BC67-794AB15B8BDE}"/>
              </a:ext>
            </a:extLst>
          </p:cNvPr>
          <p:cNvSpPr/>
          <p:nvPr userDrawn="1"/>
        </p:nvSpPr>
        <p:spPr>
          <a:xfrm>
            <a:off x="3557897" y="890897"/>
            <a:ext cx="5076206" cy="5076206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 w="635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0267EC0-C942-4DD1-83F1-6DA938A0D609}"/>
              </a:ext>
            </a:extLst>
          </p:cNvPr>
          <p:cNvSpPr/>
          <p:nvPr userDrawn="1"/>
        </p:nvSpPr>
        <p:spPr>
          <a:xfrm>
            <a:off x="3901986" y="1234986"/>
            <a:ext cx="4388028" cy="4388028"/>
          </a:xfrm>
          <a:custGeom>
            <a:avLst/>
            <a:gdLst>
              <a:gd name="connsiteX0" fmla="*/ 1012372 w 2024744"/>
              <a:gd name="connsiteY0" fmla="*/ 0 h 2024744"/>
              <a:gd name="connsiteX1" fmla="*/ 2024744 w 2024744"/>
              <a:gd name="connsiteY1" fmla="*/ 1012372 h 2024744"/>
              <a:gd name="connsiteX2" fmla="*/ 1012372 w 2024744"/>
              <a:gd name="connsiteY2" fmla="*/ 2024744 h 2024744"/>
              <a:gd name="connsiteX3" fmla="*/ 0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1571490" y="0"/>
                  <a:pt x="2024744" y="453254"/>
                  <a:pt x="2024744" y="1012372"/>
                </a:cubicBezTo>
                <a:cubicBezTo>
                  <a:pt x="2024744" y="1571490"/>
                  <a:pt x="1571490" y="2024744"/>
                  <a:pt x="1012372" y="2024744"/>
                </a:cubicBezTo>
                <a:cubicBezTo>
                  <a:pt x="453254" y="2024744"/>
                  <a:pt x="0" y="1571490"/>
                  <a:pt x="0" y="1012372"/>
                </a:cubicBezTo>
                <a:cubicBezTo>
                  <a:pt x="0" y="453254"/>
                  <a:pt x="453254" y="0"/>
                  <a:pt x="1012372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FE3B5B0-4035-46FC-ACDC-669F969049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4217746" y="1550746"/>
            <a:ext cx="3756508" cy="3756508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36AE3F-3712-4FD8-9032-CB9145C8B3D3}"/>
              </a:ext>
            </a:extLst>
          </p:cNvPr>
          <p:cNvSpPr/>
          <p:nvPr userDrawn="1"/>
        </p:nvSpPr>
        <p:spPr>
          <a:xfrm flipH="1">
            <a:off x="317217" y="-576707"/>
            <a:ext cx="520535" cy="1602143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127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547CD8-8047-4650-BB4B-62F36ED0A065}"/>
              </a:ext>
            </a:extLst>
          </p:cNvPr>
          <p:cNvSpPr/>
          <p:nvPr userDrawn="1"/>
        </p:nvSpPr>
        <p:spPr>
          <a:xfrm flipH="1">
            <a:off x="11499567" y="5766943"/>
            <a:ext cx="520535" cy="1602143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127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3703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8CDD8-1E64-460A-A069-225B9CBA0A22}"/>
              </a:ext>
            </a:extLst>
          </p:cNvPr>
          <p:cNvSpPr/>
          <p:nvPr userDrawn="1"/>
        </p:nvSpPr>
        <p:spPr>
          <a:xfrm flipH="1">
            <a:off x="-1" y="-2"/>
            <a:ext cx="12192000" cy="6858001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11E2D5A-D5ED-47E7-A028-48153423D751}"/>
              </a:ext>
            </a:extLst>
          </p:cNvPr>
          <p:cNvSpPr/>
          <p:nvPr userDrawn="1"/>
        </p:nvSpPr>
        <p:spPr>
          <a:xfrm rot="10800000" flipH="1" flipV="1">
            <a:off x="2213748" y="948123"/>
            <a:ext cx="2863544" cy="286354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4" name="Freeform: Shape 24">
            <a:extLst>
              <a:ext uri="{FF2B5EF4-FFF2-40B4-BE49-F238E27FC236}">
                <a16:creationId xmlns:a16="http://schemas.microsoft.com/office/drawing/2014/main" id="{C795AFC0-A954-448B-B3A3-CD86436D6045}"/>
              </a:ext>
            </a:extLst>
          </p:cNvPr>
          <p:cNvSpPr/>
          <p:nvPr userDrawn="1"/>
        </p:nvSpPr>
        <p:spPr>
          <a:xfrm rot="10800000" flipH="1" flipV="1">
            <a:off x="10258991" y="-1"/>
            <a:ext cx="1933010" cy="2103121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C9A07F-B809-4F7E-BC01-69A5084B60DA}"/>
              </a:ext>
            </a:extLst>
          </p:cNvPr>
          <p:cNvSpPr/>
          <p:nvPr userDrawn="1"/>
        </p:nvSpPr>
        <p:spPr>
          <a:xfrm flipH="1" flipV="1">
            <a:off x="7672023" y="3428998"/>
            <a:ext cx="2863544" cy="286354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F4BA83-D9FB-482F-B15F-3B0766432857}"/>
              </a:ext>
            </a:extLst>
          </p:cNvPr>
          <p:cNvGrpSpPr/>
          <p:nvPr userDrawn="1"/>
        </p:nvGrpSpPr>
        <p:grpSpPr>
          <a:xfrm>
            <a:off x="7802651" y="1766708"/>
            <a:ext cx="3324591" cy="3324580"/>
            <a:chOff x="6894213" y="3096306"/>
            <a:chExt cx="924005" cy="92400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DBCE44D-E722-48AA-8A6B-5F633E55DAE0}"/>
                </a:ext>
              </a:extLst>
            </p:cNvPr>
            <p:cNvSpPr/>
            <p:nvPr/>
          </p:nvSpPr>
          <p:spPr>
            <a:xfrm>
              <a:off x="6894213" y="3096306"/>
              <a:ext cx="924005" cy="924002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accent1"/>
              </a:solidFill>
            </a:ln>
            <a:effectLst>
              <a:outerShdw blurRad="698500" dist="190500" dir="2700000" algn="tl" rotWithShape="0">
                <a:srgbClr val="2C3138">
                  <a:alpha val="1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spc="100">
                <a:solidFill>
                  <a:schemeClr val="accent3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21A9B4-A632-4850-ADE9-E346314A9EB2}"/>
                </a:ext>
              </a:extLst>
            </p:cNvPr>
            <p:cNvSpPr/>
            <p:nvPr/>
          </p:nvSpPr>
          <p:spPr>
            <a:xfrm>
              <a:off x="6941021" y="3143112"/>
              <a:ext cx="830389" cy="8303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98500" dist="190500" dir="2700000" algn="tl" rotWithShape="0">
                <a:srgbClr val="2C3138">
                  <a:alpha val="1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E8F1AD9-E930-4361-A1E9-A0060C427AA5}"/>
              </a:ext>
            </a:extLst>
          </p:cNvPr>
          <p:cNvSpPr/>
          <p:nvPr userDrawn="1"/>
        </p:nvSpPr>
        <p:spPr>
          <a:xfrm flipH="1">
            <a:off x="7246612" y="2962269"/>
            <a:ext cx="2174180" cy="2824884"/>
          </a:xfrm>
          <a:prstGeom prst="roundRect">
            <a:avLst>
              <a:gd name="adj" fmla="val 5116"/>
            </a:avLst>
          </a:prstGeom>
          <a:solidFill>
            <a:schemeClr val="bg1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2A0123C-56E3-4A20-BFF6-CA4AE43C1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425080" y="3101243"/>
            <a:ext cx="1817242" cy="2546938"/>
          </a:xfrm>
          <a:prstGeom prst="roundRect">
            <a:avLst>
              <a:gd name="adj" fmla="val 7861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F55B0D-FD54-4CFC-A874-C129C2F4EA4A}"/>
              </a:ext>
            </a:extLst>
          </p:cNvPr>
          <p:cNvSpPr/>
          <p:nvPr userDrawn="1"/>
        </p:nvSpPr>
        <p:spPr>
          <a:xfrm flipH="1">
            <a:off x="9747522" y="1436383"/>
            <a:ext cx="2174180" cy="2824884"/>
          </a:xfrm>
          <a:prstGeom prst="roundRect">
            <a:avLst>
              <a:gd name="adj" fmla="val 5116"/>
            </a:avLst>
          </a:prstGeom>
          <a:solidFill>
            <a:schemeClr val="bg1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955A9C37-E004-43AF-9B9D-258073F375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9925990" y="1575357"/>
            <a:ext cx="1817242" cy="2546938"/>
          </a:xfrm>
          <a:prstGeom prst="roundRect">
            <a:avLst>
              <a:gd name="adj" fmla="val 7861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0E1D9C-1E13-4699-AD26-84D6BA3E211C}"/>
              </a:ext>
            </a:extLst>
          </p:cNvPr>
          <p:cNvSpPr/>
          <p:nvPr userDrawn="1"/>
        </p:nvSpPr>
        <p:spPr>
          <a:xfrm flipH="1">
            <a:off x="4740952" y="2986545"/>
            <a:ext cx="2174180" cy="2824884"/>
          </a:xfrm>
          <a:prstGeom prst="roundRect">
            <a:avLst>
              <a:gd name="adj" fmla="val 5116"/>
            </a:avLst>
          </a:prstGeom>
          <a:solidFill>
            <a:schemeClr val="bg1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AB7D1F4-0AD2-432F-B531-A451AD69D1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919420" y="3125519"/>
            <a:ext cx="1817242" cy="2546938"/>
          </a:xfrm>
          <a:prstGeom prst="roundRect">
            <a:avLst>
              <a:gd name="adj" fmla="val 7861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5" name="Freeform: Shape 24">
            <a:extLst>
              <a:ext uri="{FF2B5EF4-FFF2-40B4-BE49-F238E27FC236}">
                <a16:creationId xmlns:a16="http://schemas.microsoft.com/office/drawing/2014/main" id="{BEE8B75F-130C-4B10-96FF-DBD2DD8EED2B}"/>
              </a:ext>
            </a:extLst>
          </p:cNvPr>
          <p:cNvSpPr/>
          <p:nvPr userDrawn="1"/>
        </p:nvSpPr>
        <p:spPr>
          <a:xfrm flipH="1" flipV="1">
            <a:off x="-1" y="5578210"/>
            <a:ext cx="1175657" cy="1294301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4A2159E-1231-4B0B-A7EF-43F5A3226A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4919420" y="682263"/>
            <a:ext cx="4390580" cy="1999270"/>
          </a:xfrm>
          <a:prstGeom prst="roundRect">
            <a:avLst>
              <a:gd name="adj" fmla="val 7861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65175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881BF06-7393-483B-A1CD-6A5F16BF3FBE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: Single Corner Rounded 17">
            <a:extLst>
              <a:ext uri="{FF2B5EF4-FFF2-40B4-BE49-F238E27FC236}">
                <a16:creationId xmlns:a16="http://schemas.microsoft.com/office/drawing/2014/main" id="{98768894-EFAA-487B-AF24-BAE7A7D11658}"/>
              </a:ext>
            </a:extLst>
          </p:cNvPr>
          <p:cNvSpPr/>
          <p:nvPr userDrawn="1"/>
        </p:nvSpPr>
        <p:spPr>
          <a:xfrm flipV="1">
            <a:off x="0" y="-1"/>
            <a:ext cx="3650547" cy="5715000"/>
          </a:xfrm>
          <a:prstGeom prst="round1Rect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Single Corner Rounded 17">
            <a:extLst>
              <a:ext uri="{FF2B5EF4-FFF2-40B4-BE49-F238E27FC236}">
                <a16:creationId xmlns:a16="http://schemas.microsoft.com/office/drawing/2014/main" id="{620E5C6F-3D57-4C57-A956-FF9586D6C5B4}"/>
              </a:ext>
            </a:extLst>
          </p:cNvPr>
          <p:cNvSpPr/>
          <p:nvPr userDrawn="1"/>
        </p:nvSpPr>
        <p:spPr>
          <a:xfrm flipV="1">
            <a:off x="3650547" y="-1"/>
            <a:ext cx="3650547" cy="4775201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Single Corner Rounded 17">
            <a:extLst>
              <a:ext uri="{FF2B5EF4-FFF2-40B4-BE49-F238E27FC236}">
                <a16:creationId xmlns:a16="http://schemas.microsoft.com/office/drawing/2014/main" id="{888D7D42-A71C-4947-9DEA-F5F46A88E332}"/>
              </a:ext>
            </a:extLst>
          </p:cNvPr>
          <p:cNvSpPr/>
          <p:nvPr userDrawn="1"/>
        </p:nvSpPr>
        <p:spPr>
          <a:xfrm flipV="1">
            <a:off x="7301094" y="-2"/>
            <a:ext cx="3650547" cy="3759201"/>
          </a:xfrm>
          <a:prstGeom prst="round1Rect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344ADD-D2CE-49B2-83BE-73BA670BF4DA}"/>
              </a:ext>
            </a:extLst>
          </p:cNvPr>
          <p:cNvSpPr/>
          <p:nvPr userDrawn="1"/>
        </p:nvSpPr>
        <p:spPr>
          <a:xfrm>
            <a:off x="1405783" y="3429000"/>
            <a:ext cx="1759852" cy="1759852"/>
          </a:xfrm>
          <a:prstGeom prst="ellipse">
            <a:avLst/>
          </a:prstGeom>
          <a:noFill/>
          <a:ln w="635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38DED83-CDE9-4CE0-920C-9ECD6F864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1558343" y="3581560"/>
            <a:ext cx="1454732" cy="1454732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9E1F60-1B2C-4819-973B-1AD0F1512286}"/>
              </a:ext>
            </a:extLst>
          </p:cNvPr>
          <p:cNvSpPr/>
          <p:nvPr userDrawn="1"/>
        </p:nvSpPr>
        <p:spPr>
          <a:xfrm>
            <a:off x="5208890" y="2605322"/>
            <a:ext cx="1759852" cy="1759852"/>
          </a:xfrm>
          <a:prstGeom prst="ellipse">
            <a:avLst/>
          </a:prstGeom>
          <a:noFill/>
          <a:ln w="635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B0DF4B1-988C-4F14-BE09-4616654562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5361450" y="2757882"/>
            <a:ext cx="1454732" cy="1454732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BC380E-23E9-499F-8818-A100A00C1F67}"/>
              </a:ext>
            </a:extLst>
          </p:cNvPr>
          <p:cNvSpPr/>
          <p:nvPr userDrawn="1"/>
        </p:nvSpPr>
        <p:spPr>
          <a:xfrm>
            <a:off x="8859437" y="1643908"/>
            <a:ext cx="1759852" cy="1759852"/>
          </a:xfrm>
          <a:prstGeom prst="ellipse">
            <a:avLst/>
          </a:prstGeom>
          <a:noFill/>
          <a:ln w="635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50E66A9-3554-4085-BFB9-9B0CFBE304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9011997" y="1796468"/>
            <a:ext cx="1454732" cy="1454732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14279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F7D1A8-0E5F-4167-9837-7958FC7A61EA}"/>
              </a:ext>
            </a:extLst>
          </p:cNvPr>
          <p:cNvSpPr/>
          <p:nvPr userDrawn="1"/>
        </p:nvSpPr>
        <p:spPr>
          <a:xfrm flipV="1">
            <a:off x="2647950" y="0"/>
            <a:ext cx="5295900" cy="37338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 w="635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74EDAC-BAAD-4016-B924-5530553E00D5}"/>
              </a:ext>
            </a:extLst>
          </p:cNvPr>
          <p:cNvSpPr/>
          <p:nvPr userDrawn="1"/>
        </p:nvSpPr>
        <p:spPr>
          <a:xfrm flipV="1">
            <a:off x="7943850" y="3733800"/>
            <a:ext cx="4248152" cy="31242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 w="635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1D54EDD-4C34-4D29-A822-9CBC321ED133}"/>
              </a:ext>
            </a:extLst>
          </p:cNvPr>
          <p:cNvSpPr/>
          <p:nvPr userDrawn="1"/>
        </p:nvSpPr>
        <p:spPr>
          <a:xfrm rot="5400000">
            <a:off x="7607391" y="3209471"/>
            <a:ext cx="2460534" cy="2460534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42139C9-F836-4F6A-807B-9588B9C3DA0F}"/>
              </a:ext>
            </a:extLst>
          </p:cNvPr>
          <p:cNvSpPr/>
          <p:nvPr userDrawn="1"/>
        </p:nvSpPr>
        <p:spPr>
          <a:xfrm rot="5400000">
            <a:off x="1990362" y="636633"/>
            <a:ext cx="2460534" cy="2460534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1D5CFC4-7C3F-43C3-83ED-D17594C0B6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0" y="0"/>
            <a:ext cx="2647950" cy="6858000"/>
          </a:xfrm>
          <a:prstGeom prst="rect">
            <a:avLst/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5AC5F090-C48D-4141-9AD5-8DF14FA412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647950" y="3733800"/>
            <a:ext cx="2647950" cy="3124200"/>
          </a:xfrm>
          <a:prstGeom prst="rect">
            <a:avLst/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C359D9-2191-4863-8034-42EBA123BF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flipH="1">
            <a:off x="5295900" y="3733800"/>
            <a:ext cx="2647950" cy="3124200"/>
          </a:xfrm>
          <a:prstGeom prst="rect">
            <a:avLst/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D9A23A3-0AC2-4EDD-9D95-96DA93BA75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H="1">
            <a:off x="7943850" y="0"/>
            <a:ext cx="4248150" cy="3733800"/>
          </a:xfrm>
          <a:prstGeom prst="rect">
            <a:avLst/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5971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4">
            <a:extLst>
              <a:ext uri="{FF2B5EF4-FFF2-40B4-BE49-F238E27FC236}">
                <a16:creationId xmlns:a16="http://schemas.microsoft.com/office/drawing/2014/main" id="{E4A7428F-2B08-415F-9675-F740E07664A2}"/>
              </a:ext>
            </a:extLst>
          </p:cNvPr>
          <p:cNvSpPr/>
          <p:nvPr userDrawn="1"/>
        </p:nvSpPr>
        <p:spPr>
          <a:xfrm flipH="1" flipV="1">
            <a:off x="-2" y="1311809"/>
            <a:ext cx="5050972" cy="5560702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0F7A619F-08F3-499F-93F9-E63B942EA8FF}"/>
              </a:ext>
            </a:extLst>
          </p:cNvPr>
          <p:cNvSpPr/>
          <p:nvPr userDrawn="1"/>
        </p:nvSpPr>
        <p:spPr>
          <a:xfrm rot="16200000" flipV="1">
            <a:off x="2682883" y="1891852"/>
            <a:ext cx="3346020" cy="6615298"/>
          </a:xfrm>
          <a:custGeom>
            <a:avLst/>
            <a:gdLst>
              <a:gd name="connsiteX0" fmla="*/ 9127 w 795947"/>
              <a:gd name="connsiteY0" fmla="*/ 0 h 1573640"/>
              <a:gd name="connsiteX1" fmla="*/ 795947 w 795947"/>
              <a:gd name="connsiteY1" fmla="*/ 786820 h 1573640"/>
              <a:gd name="connsiteX2" fmla="*/ 9127 w 795947"/>
              <a:gd name="connsiteY2" fmla="*/ 1573640 h 1573640"/>
              <a:gd name="connsiteX3" fmla="*/ 0 w 795947"/>
              <a:gd name="connsiteY3" fmla="*/ 1572720 h 1573640"/>
              <a:gd name="connsiteX4" fmla="*/ 0 w 795947"/>
              <a:gd name="connsiteY4" fmla="*/ 920 h 157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947" h="1573640">
                <a:moveTo>
                  <a:pt x="9127" y="0"/>
                </a:moveTo>
                <a:cubicBezTo>
                  <a:pt x="443676" y="0"/>
                  <a:pt x="795947" y="352271"/>
                  <a:pt x="795947" y="786820"/>
                </a:cubicBezTo>
                <a:cubicBezTo>
                  <a:pt x="795947" y="1221369"/>
                  <a:pt x="443676" y="1573640"/>
                  <a:pt x="9127" y="1573640"/>
                </a:cubicBezTo>
                <a:lnTo>
                  <a:pt x="0" y="1572720"/>
                </a:lnTo>
                <a:lnTo>
                  <a:pt x="0" y="92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24">
            <a:extLst>
              <a:ext uri="{FF2B5EF4-FFF2-40B4-BE49-F238E27FC236}">
                <a16:creationId xmlns:a16="http://schemas.microsoft.com/office/drawing/2014/main" id="{D3EEE501-2976-49EF-B345-293E4331C62E}"/>
              </a:ext>
            </a:extLst>
          </p:cNvPr>
          <p:cNvSpPr/>
          <p:nvPr userDrawn="1"/>
        </p:nvSpPr>
        <p:spPr>
          <a:xfrm rot="10800000" flipH="1" flipV="1">
            <a:off x="11458283" y="-1"/>
            <a:ext cx="733718" cy="798287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CC1E62-DF15-4864-8FC0-24D24892D0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35892" y="798287"/>
            <a:ext cx="2949286" cy="2949286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6602E04-6479-4851-AD28-3FB309A542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2009135" y="3923457"/>
            <a:ext cx="2552086" cy="2552086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5759FE6-032E-435A-A503-DCC7265879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3878709" y="1113692"/>
            <a:ext cx="3458746" cy="3458746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61335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F2B59F-8C84-44AA-8929-AC89CE325FEE}"/>
              </a:ext>
            </a:extLst>
          </p:cNvPr>
          <p:cNvSpPr/>
          <p:nvPr userDrawn="1"/>
        </p:nvSpPr>
        <p:spPr>
          <a:xfrm flipH="1">
            <a:off x="6095999" y="-2"/>
            <a:ext cx="6096000" cy="6858001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D340C87-88CC-4979-8604-D2CC3F80E603}"/>
              </a:ext>
            </a:extLst>
          </p:cNvPr>
          <p:cNvSpPr/>
          <p:nvPr userDrawn="1"/>
        </p:nvSpPr>
        <p:spPr>
          <a:xfrm rot="10800000" flipH="1" flipV="1">
            <a:off x="7174235" y="1118569"/>
            <a:ext cx="2863544" cy="286354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E3C34B-ECBD-4A66-8D88-73EA4C120614}"/>
              </a:ext>
            </a:extLst>
          </p:cNvPr>
          <p:cNvSpPr/>
          <p:nvPr userDrawn="1"/>
        </p:nvSpPr>
        <p:spPr>
          <a:xfrm flipV="1"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 w="635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24">
            <a:extLst>
              <a:ext uri="{FF2B5EF4-FFF2-40B4-BE49-F238E27FC236}">
                <a16:creationId xmlns:a16="http://schemas.microsoft.com/office/drawing/2014/main" id="{BB0D3951-8B54-49B7-B8D4-064A6DD0D769}"/>
              </a:ext>
            </a:extLst>
          </p:cNvPr>
          <p:cNvSpPr/>
          <p:nvPr userDrawn="1"/>
        </p:nvSpPr>
        <p:spPr>
          <a:xfrm rot="10800000" flipV="1">
            <a:off x="0" y="-1"/>
            <a:ext cx="4688114" cy="5100683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36FBAC-2BB9-4AB2-BED4-3EB91DDD2382}"/>
              </a:ext>
            </a:extLst>
          </p:cNvPr>
          <p:cNvSpPr/>
          <p:nvPr userDrawn="1"/>
        </p:nvSpPr>
        <p:spPr>
          <a:xfrm rot="5400000">
            <a:off x="2535694" y="1314032"/>
            <a:ext cx="2518953" cy="2518953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79208C-84A0-4B26-9160-BB687922D2CB}"/>
              </a:ext>
            </a:extLst>
          </p:cNvPr>
          <p:cNvSpPr/>
          <p:nvPr userDrawn="1"/>
        </p:nvSpPr>
        <p:spPr>
          <a:xfrm flipH="1">
            <a:off x="8487395" y="2280675"/>
            <a:ext cx="3337350" cy="2615962"/>
          </a:xfrm>
          <a:prstGeom prst="roundRect">
            <a:avLst>
              <a:gd name="adj" fmla="val 5116"/>
            </a:avLst>
          </a:prstGeom>
          <a:solidFill>
            <a:schemeClr val="bg1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73762BE-8732-4731-8855-37458956EE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8729738" y="2463799"/>
            <a:ext cx="2852662" cy="2249716"/>
          </a:xfrm>
          <a:prstGeom prst="roundRect">
            <a:avLst>
              <a:gd name="adj" fmla="val 6040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6C4BA0-9986-4C37-AC01-62AA1ED1875E}"/>
              </a:ext>
            </a:extLst>
          </p:cNvPr>
          <p:cNvSpPr/>
          <p:nvPr userDrawn="1"/>
        </p:nvSpPr>
        <p:spPr>
          <a:xfrm flipH="1">
            <a:off x="367254" y="2280675"/>
            <a:ext cx="3337350" cy="2615962"/>
          </a:xfrm>
          <a:prstGeom prst="roundRect">
            <a:avLst>
              <a:gd name="adj" fmla="val 5116"/>
            </a:avLst>
          </a:prstGeom>
          <a:solidFill>
            <a:schemeClr val="bg1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2235D66-F8B0-46E1-9321-E490DABF81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609597" y="2463799"/>
            <a:ext cx="2852662" cy="2249716"/>
          </a:xfrm>
          <a:prstGeom prst="roundRect">
            <a:avLst>
              <a:gd name="adj" fmla="val 6040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2258F7-608A-43A4-974B-838337899BAE}"/>
              </a:ext>
            </a:extLst>
          </p:cNvPr>
          <p:cNvSpPr/>
          <p:nvPr userDrawn="1"/>
        </p:nvSpPr>
        <p:spPr>
          <a:xfrm flipH="1">
            <a:off x="3952070" y="2280675"/>
            <a:ext cx="4287862" cy="2615962"/>
          </a:xfrm>
          <a:prstGeom prst="roundRect">
            <a:avLst>
              <a:gd name="adj" fmla="val 5116"/>
            </a:avLst>
          </a:prstGeom>
          <a:solidFill>
            <a:schemeClr val="bg1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8E5CC4-5ED6-4ECC-9779-9FF6512630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162425" y="2463799"/>
            <a:ext cx="3867150" cy="2249716"/>
          </a:xfrm>
          <a:prstGeom prst="roundRect">
            <a:avLst>
              <a:gd name="adj" fmla="val 6040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7566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0CB06C0-D974-420A-AAD9-31044EB9F7EE}"/>
              </a:ext>
            </a:extLst>
          </p:cNvPr>
          <p:cNvSpPr/>
          <p:nvPr userDrawn="1"/>
        </p:nvSpPr>
        <p:spPr>
          <a:xfrm flipH="1">
            <a:off x="-1" y="-2"/>
            <a:ext cx="12192000" cy="6858001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AEBEC04-5A15-4E88-8997-44D6CAFDE086}"/>
              </a:ext>
            </a:extLst>
          </p:cNvPr>
          <p:cNvSpPr/>
          <p:nvPr userDrawn="1"/>
        </p:nvSpPr>
        <p:spPr>
          <a:xfrm rot="10800000" flipH="1" flipV="1">
            <a:off x="1856810" y="748348"/>
            <a:ext cx="4170599" cy="4170599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19A5150-FC9E-4A6F-ADBE-89EBC417A069}"/>
              </a:ext>
            </a:extLst>
          </p:cNvPr>
          <p:cNvSpPr/>
          <p:nvPr userDrawn="1"/>
        </p:nvSpPr>
        <p:spPr>
          <a:xfrm rot="20700000" flipH="1" flipV="1">
            <a:off x="7113638" y="1793377"/>
            <a:ext cx="4170599" cy="4170599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5A325D-3828-446E-8D97-65A1574EFA44}"/>
              </a:ext>
            </a:extLst>
          </p:cNvPr>
          <p:cNvSpPr/>
          <p:nvPr userDrawn="1"/>
        </p:nvSpPr>
        <p:spPr>
          <a:xfrm>
            <a:off x="814406" y="1486177"/>
            <a:ext cx="3217293" cy="1740668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 w="635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B7D02F-5D52-4528-9AC5-81C5C4675977}"/>
              </a:ext>
            </a:extLst>
          </p:cNvPr>
          <p:cNvSpPr/>
          <p:nvPr userDrawn="1"/>
        </p:nvSpPr>
        <p:spPr>
          <a:xfrm flipH="1">
            <a:off x="4031699" y="743088"/>
            <a:ext cx="2174180" cy="2824884"/>
          </a:xfrm>
          <a:prstGeom prst="roundRect">
            <a:avLst>
              <a:gd name="adj" fmla="val 5116"/>
            </a:avLst>
          </a:prstGeom>
          <a:solidFill>
            <a:schemeClr val="bg1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C5AF3DE-CB57-47F8-A044-ABB6E7D329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4210167" y="882062"/>
            <a:ext cx="1817242" cy="2546938"/>
          </a:xfrm>
          <a:prstGeom prst="roundRect">
            <a:avLst>
              <a:gd name="adj" fmla="val 7861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2904D6-5638-418F-825F-72E573E340C4}"/>
              </a:ext>
            </a:extLst>
          </p:cNvPr>
          <p:cNvSpPr/>
          <p:nvPr userDrawn="1"/>
        </p:nvSpPr>
        <p:spPr>
          <a:xfrm>
            <a:off x="2878706" y="4172087"/>
            <a:ext cx="3217293" cy="1740668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 w="635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DEEE38-1D21-4167-ACB9-5703EF533A70}"/>
              </a:ext>
            </a:extLst>
          </p:cNvPr>
          <p:cNvSpPr/>
          <p:nvPr userDrawn="1"/>
        </p:nvSpPr>
        <p:spPr>
          <a:xfrm flipH="1">
            <a:off x="704529" y="3428998"/>
            <a:ext cx="2174180" cy="2824884"/>
          </a:xfrm>
          <a:prstGeom prst="roundRect">
            <a:avLst>
              <a:gd name="adj" fmla="val 5116"/>
            </a:avLst>
          </a:prstGeom>
          <a:solidFill>
            <a:schemeClr val="bg1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374C020-D638-482B-8278-5D0513BD9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882997" y="3567972"/>
            <a:ext cx="1817242" cy="2546938"/>
          </a:xfrm>
          <a:prstGeom prst="roundRect">
            <a:avLst>
              <a:gd name="adj" fmla="val 7861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AEE903-04BE-43DF-8450-7BD34C5E66EE}"/>
              </a:ext>
            </a:extLst>
          </p:cNvPr>
          <p:cNvSpPr/>
          <p:nvPr userDrawn="1"/>
        </p:nvSpPr>
        <p:spPr>
          <a:xfrm>
            <a:off x="6452938" y="4172087"/>
            <a:ext cx="3217293" cy="1740668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 w="635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97954A-B4F6-4F35-8B47-F23ECD0D92AE}"/>
              </a:ext>
            </a:extLst>
          </p:cNvPr>
          <p:cNvSpPr/>
          <p:nvPr userDrawn="1"/>
        </p:nvSpPr>
        <p:spPr>
          <a:xfrm flipH="1">
            <a:off x="9670231" y="3428998"/>
            <a:ext cx="2174180" cy="2824884"/>
          </a:xfrm>
          <a:prstGeom prst="roundRect">
            <a:avLst>
              <a:gd name="adj" fmla="val 5116"/>
            </a:avLst>
          </a:prstGeom>
          <a:solidFill>
            <a:schemeClr val="bg1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16C73CE-BA8E-411A-BBE9-1E1FAA825A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9848699" y="3567972"/>
            <a:ext cx="1817242" cy="2546938"/>
          </a:xfrm>
          <a:prstGeom prst="roundRect">
            <a:avLst>
              <a:gd name="adj" fmla="val 7861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78173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0C08F-1F4C-4D84-A9C7-686363B94E7B}"/>
              </a:ext>
            </a:extLst>
          </p:cNvPr>
          <p:cNvSpPr/>
          <p:nvPr userDrawn="1"/>
        </p:nvSpPr>
        <p:spPr>
          <a:xfrm flipH="1">
            <a:off x="-1" y="-2"/>
            <a:ext cx="12191997" cy="6858002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264DD4-FBCD-4CA7-A246-EE87068C1B82}"/>
              </a:ext>
            </a:extLst>
          </p:cNvPr>
          <p:cNvSpPr/>
          <p:nvPr userDrawn="1"/>
        </p:nvSpPr>
        <p:spPr>
          <a:xfrm>
            <a:off x="8387118" y="0"/>
            <a:ext cx="3493826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9347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2FC593-839A-4507-8CC7-5EEABEFDFEF6}"/>
              </a:ext>
            </a:extLst>
          </p:cNvPr>
          <p:cNvSpPr/>
          <p:nvPr userDrawn="1"/>
        </p:nvSpPr>
        <p:spPr>
          <a:xfrm>
            <a:off x="1" y="0"/>
            <a:ext cx="11327641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38100">
            <a:noFill/>
          </a:ln>
          <a:effectLst>
            <a:outerShdw blurRad="419100" dist="292100" dir="270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1FB0C0-414A-4537-8E1D-AF823FED329C}"/>
              </a:ext>
            </a:extLst>
          </p:cNvPr>
          <p:cNvSpPr/>
          <p:nvPr userDrawn="1"/>
        </p:nvSpPr>
        <p:spPr>
          <a:xfrm rot="5400000">
            <a:off x="2252084" y="623570"/>
            <a:ext cx="3843916" cy="3843916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76698C9-900D-48A5-8556-853E9EAA93AB}"/>
              </a:ext>
            </a:extLst>
          </p:cNvPr>
          <p:cNvSpPr/>
          <p:nvPr userDrawn="1"/>
        </p:nvSpPr>
        <p:spPr>
          <a:xfrm rot="18000000">
            <a:off x="6599749" y="3014084"/>
            <a:ext cx="3843916" cy="3843916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798D8-D0AA-4E9A-B565-3FC9ECE497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21" y="788738"/>
            <a:ext cx="4652565" cy="6069262"/>
          </a:xfrm>
          <a:prstGeom prst="rect">
            <a:avLst/>
          </a:prstGeom>
          <a:effectLst>
            <a:outerShdw blurRad="660400" dist="2540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DF44F6FE-D60F-4C0F-A9B0-FB47F7BEED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7934" y="1438867"/>
            <a:ext cx="2054417" cy="3720962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1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BD5E02-3411-4D52-BEBA-A0A7F77DC2B6}"/>
              </a:ext>
            </a:extLst>
          </p:cNvPr>
          <p:cNvSpPr/>
          <p:nvPr userDrawn="1"/>
        </p:nvSpPr>
        <p:spPr>
          <a:xfrm flipH="1">
            <a:off x="-1" y="-1"/>
            <a:ext cx="12191999" cy="6858001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Freeform: Shape 24">
            <a:extLst>
              <a:ext uri="{FF2B5EF4-FFF2-40B4-BE49-F238E27FC236}">
                <a16:creationId xmlns:a16="http://schemas.microsoft.com/office/drawing/2014/main" id="{6B4F96BF-DCDE-44E7-AB21-CA2F7B4EFB6C}"/>
              </a:ext>
            </a:extLst>
          </p:cNvPr>
          <p:cNvSpPr/>
          <p:nvPr userDrawn="1"/>
        </p:nvSpPr>
        <p:spPr>
          <a:xfrm flipH="1">
            <a:off x="-2" y="0"/>
            <a:ext cx="1973943" cy="685799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922666-7259-4AF8-89EE-CF8E3EF4EF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1098519" y="972457"/>
            <a:ext cx="3604110" cy="5885543"/>
          </a:xfrm>
          <a:prstGeom prst="round2SameRect">
            <a:avLst>
              <a:gd name="adj1" fmla="val 50000"/>
              <a:gd name="adj2" fmla="val 0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762D25-DB73-4262-B5CE-36CDD300F03E}"/>
              </a:ext>
            </a:extLst>
          </p:cNvPr>
          <p:cNvSpPr/>
          <p:nvPr userDrawn="1"/>
        </p:nvSpPr>
        <p:spPr>
          <a:xfrm flipH="1">
            <a:off x="11931730" y="-235015"/>
            <a:ext cx="520535" cy="873643"/>
          </a:xfrm>
          <a:prstGeom prst="roundRect">
            <a:avLst>
              <a:gd name="adj" fmla="val 50000"/>
            </a:avLst>
          </a:prstGeom>
          <a:gradFill>
            <a:gsLst>
              <a:gs pos="9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9C106C4-1220-44FC-91C7-8BA365DF6E24}"/>
              </a:ext>
            </a:extLst>
          </p:cNvPr>
          <p:cNvSpPr/>
          <p:nvPr userDrawn="1"/>
        </p:nvSpPr>
        <p:spPr>
          <a:xfrm flipH="1" flipV="1">
            <a:off x="5801149" y="638628"/>
            <a:ext cx="1320801" cy="1320801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99B4017-EE92-4ABD-84DD-F3B9C8CAB3C1}"/>
              </a:ext>
            </a:extLst>
          </p:cNvPr>
          <p:cNvSpPr/>
          <p:nvPr userDrawn="1"/>
        </p:nvSpPr>
        <p:spPr>
          <a:xfrm rot="11700000" flipH="1" flipV="1">
            <a:off x="9888906" y="4579955"/>
            <a:ext cx="1320801" cy="1320801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0817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60E14B-E582-449F-99B3-F75E4AA49791}"/>
              </a:ext>
            </a:extLst>
          </p:cNvPr>
          <p:cNvSpPr/>
          <p:nvPr userDrawn="1"/>
        </p:nvSpPr>
        <p:spPr>
          <a:xfrm>
            <a:off x="0" y="0"/>
            <a:ext cx="12188261" cy="6858000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854F5487-ED17-4DA3-BBE6-FF69746D69A6}"/>
              </a:ext>
            </a:extLst>
          </p:cNvPr>
          <p:cNvSpPr/>
          <p:nvPr userDrawn="1"/>
        </p:nvSpPr>
        <p:spPr>
          <a:xfrm flipH="1">
            <a:off x="4415245" y="0"/>
            <a:ext cx="7776753" cy="6858000"/>
          </a:xfrm>
          <a:prstGeom prst="rtTriangl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asted-image.tiff">
            <a:extLst>
              <a:ext uri="{FF2B5EF4-FFF2-40B4-BE49-F238E27FC236}">
                <a16:creationId xmlns:a16="http://schemas.microsoft.com/office/drawing/2014/main" id="{811919D2-A8F4-47CB-B73F-A0B59FCF1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31048" y="1879840"/>
            <a:ext cx="6448304" cy="3523698"/>
          </a:xfrm>
          <a:prstGeom prst="rect">
            <a:avLst/>
          </a:prstGeom>
          <a:ln w="12700">
            <a:miter lim="400000"/>
          </a:ln>
          <a:effectLst>
            <a:outerShdw blurRad="12700" sx="101000" sy="101000" algn="ctr" rotWithShape="0">
              <a:prstClr val="black">
                <a:alpha val="17000"/>
              </a:prstClr>
            </a:outerShdw>
          </a:effectLst>
        </p:spPr>
      </p:pic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A1190427-FCCA-4676-ACA5-AAA9661DE0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22010" y="2090058"/>
            <a:ext cx="4666380" cy="2936968"/>
          </a:xfrm>
          <a:custGeom>
            <a:avLst/>
            <a:gdLst>
              <a:gd name="connsiteX0" fmla="*/ 0 w 5619750"/>
              <a:gd name="connsiteY0" fmla="*/ 0 h 3467159"/>
              <a:gd name="connsiteX1" fmla="*/ 5619750 w 5619750"/>
              <a:gd name="connsiteY1" fmla="*/ 0 h 3467159"/>
              <a:gd name="connsiteX2" fmla="*/ 5619750 w 5619750"/>
              <a:gd name="connsiteY2" fmla="*/ 3467159 h 3467159"/>
              <a:gd name="connsiteX3" fmla="*/ 0 w 5619750"/>
              <a:gd name="connsiteY3" fmla="*/ 3467159 h 346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0" h="3467159">
                <a:moveTo>
                  <a:pt x="0" y="0"/>
                </a:moveTo>
                <a:lnTo>
                  <a:pt x="5619750" y="0"/>
                </a:lnTo>
                <a:lnTo>
                  <a:pt x="5619750" y="3467159"/>
                </a:lnTo>
                <a:lnTo>
                  <a:pt x="0" y="3467159"/>
                </a:lnTo>
                <a:close/>
              </a:path>
            </a:pathLst>
          </a:custGeom>
          <a:pattFill prst="dashUp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CDE2CFA4-BD89-4DF7-A097-CD66F8900112}"/>
              </a:ext>
            </a:extLst>
          </p:cNvPr>
          <p:cNvSpPr/>
          <p:nvPr userDrawn="1"/>
        </p:nvSpPr>
        <p:spPr>
          <a:xfrm flipH="1" flipV="1">
            <a:off x="0" y="3994456"/>
            <a:ext cx="2863544" cy="286354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8B2B4F03-A771-446C-8977-F73482BC7988}"/>
              </a:ext>
            </a:extLst>
          </p:cNvPr>
          <p:cNvSpPr/>
          <p:nvPr userDrawn="1"/>
        </p:nvSpPr>
        <p:spPr>
          <a:xfrm rot="5400000" flipV="1">
            <a:off x="351282" y="-921127"/>
            <a:ext cx="1524763" cy="3014555"/>
          </a:xfrm>
          <a:custGeom>
            <a:avLst/>
            <a:gdLst>
              <a:gd name="connsiteX0" fmla="*/ 9127 w 795947"/>
              <a:gd name="connsiteY0" fmla="*/ 0 h 1573640"/>
              <a:gd name="connsiteX1" fmla="*/ 795947 w 795947"/>
              <a:gd name="connsiteY1" fmla="*/ 786820 h 1573640"/>
              <a:gd name="connsiteX2" fmla="*/ 9127 w 795947"/>
              <a:gd name="connsiteY2" fmla="*/ 1573640 h 1573640"/>
              <a:gd name="connsiteX3" fmla="*/ 0 w 795947"/>
              <a:gd name="connsiteY3" fmla="*/ 1572720 h 1573640"/>
              <a:gd name="connsiteX4" fmla="*/ 0 w 795947"/>
              <a:gd name="connsiteY4" fmla="*/ 920 h 157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947" h="1573640">
                <a:moveTo>
                  <a:pt x="9127" y="0"/>
                </a:moveTo>
                <a:cubicBezTo>
                  <a:pt x="443676" y="0"/>
                  <a:pt x="795947" y="352271"/>
                  <a:pt x="795947" y="786820"/>
                </a:cubicBezTo>
                <a:cubicBezTo>
                  <a:pt x="795947" y="1221369"/>
                  <a:pt x="443676" y="1573640"/>
                  <a:pt x="9127" y="1573640"/>
                </a:cubicBezTo>
                <a:lnTo>
                  <a:pt x="0" y="1572720"/>
                </a:lnTo>
                <a:lnTo>
                  <a:pt x="0" y="92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09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F2D24C-12E4-4197-B7E3-EE59CBBB4E3B}"/>
              </a:ext>
            </a:extLst>
          </p:cNvPr>
          <p:cNvSpPr/>
          <p:nvPr userDrawn="1"/>
        </p:nvSpPr>
        <p:spPr>
          <a:xfrm flipH="1">
            <a:off x="-1" y="-2"/>
            <a:ext cx="12192000" cy="6858001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95D4B99-E19C-4E24-A409-2DF34280A01E}"/>
              </a:ext>
            </a:extLst>
          </p:cNvPr>
          <p:cNvSpPr/>
          <p:nvPr userDrawn="1"/>
        </p:nvSpPr>
        <p:spPr>
          <a:xfrm rot="10800000" flipH="1" flipV="1">
            <a:off x="2213748" y="948123"/>
            <a:ext cx="2863544" cy="286354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E2CFA4-BD89-4DF7-A097-CD66F8900112}"/>
              </a:ext>
            </a:extLst>
          </p:cNvPr>
          <p:cNvSpPr/>
          <p:nvPr userDrawn="1"/>
        </p:nvSpPr>
        <p:spPr>
          <a:xfrm flipH="1" flipV="1">
            <a:off x="7672023" y="3428998"/>
            <a:ext cx="2863544" cy="286354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Freeform: Shape 24">
            <a:extLst>
              <a:ext uri="{FF2B5EF4-FFF2-40B4-BE49-F238E27FC236}">
                <a16:creationId xmlns:a16="http://schemas.microsoft.com/office/drawing/2014/main" id="{84395F14-CB0E-4C88-B778-0DE5128683A5}"/>
              </a:ext>
            </a:extLst>
          </p:cNvPr>
          <p:cNvSpPr/>
          <p:nvPr userDrawn="1"/>
        </p:nvSpPr>
        <p:spPr>
          <a:xfrm flipH="1" flipV="1">
            <a:off x="-2" y="1311809"/>
            <a:ext cx="5050972" cy="5560702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908D1-AEFF-4F04-B6CB-405DE7A0D3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1808687" y="568141"/>
            <a:ext cx="2898598" cy="5964772"/>
          </a:xfrm>
          <a:prstGeom prst="rect">
            <a:avLst/>
          </a:prstGeom>
        </p:spPr>
      </p:pic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2F82472-5BB8-4573-8007-B3F6ABCCEB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6720" y="1510252"/>
            <a:ext cx="4579270" cy="4189398"/>
          </a:xfrm>
          <a:custGeom>
            <a:avLst/>
            <a:gdLst>
              <a:gd name="connsiteX0" fmla="*/ 2098281 w 4579270"/>
              <a:gd name="connsiteY0" fmla="*/ 1236 h 4189398"/>
              <a:gd name="connsiteX1" fmla="*/ 2115183 w 4579270"/>
              <a:gd name="connsiteY1" fmla="*/ 13967 h 4189398"/>
              <a:gd name="connsiteX2" fmla="*/ 2274314 w 4579270"/>
              <a:gd name="connsiteY2" fmla="*/ 232867 h 4189398"/>
              <a:gd name="connsiteX3" fmla="*/ 2428722 w 4579270"/>
              <a:gd name="connsiteY3" fmla="*/ 443588 h 4189398"/>
              <a:gd name="connsiteX4" fmla="*/ 2601390 w 4579270"/>
              <a:gd name="connsiteY4" fmla="*/ 676481 h 4189398"/>
              <a:gd name="connsiteX5" fmla="*/ 2755799 w 4579270"/>
              <a:gd name="connsiteY5" fmla="*/ 887202 h 4189398"/>
              <a:gd name="connsiteX6" fmla="*/ 2910208 w 4579270"/>
              <a:gd name="connsiteY6" fmla="*/ 1097924 h 4189398"/>
              <a:gd name="connsiteX7" fmla="*/ 3053440 w 4579270"/>
              <a:gd name="connsiteY7" fmla="*/ 1298741 h 4189398"/>
              <a:gd name="connsiteX8" fmla="*/ 3184869 w 4579270"/>
              <a:gd name="connsiteY8" fmla="*/ 1479113 h 4189398"/>
              <a:gd name="connsiteX9" fmla="*/ 3336917 w 4579270"/>
              <a:gd name="connsiteY9" fmla="*/ 1685744 h 4189398"/>
              <a:gd name="connsiteX10" fmla="*/ 3486604 w 4579270"/>
              <a:gd name="connsiteY10" fmla="*/ 1888287 h 4189398"/>
              <a:gd name="connsiteX11" fmla="*/ 3618032 w 4579270"/>
              <a:gd name="connsiteY11" fmla="*/ 2068659 h 4189398"/>
              <a:gd name="connsiteX12" fmla="*/ 3785979 w 4579270"/>
              <a:gd name="connsiteY12" fmla="*/ 2293373 h 4189398"/>
              <a:gd name="connsiteX13" fmla="*/ 3942748 w 4579270"/>
              <a:gd name="connsiteY13" fmla="*/ 2508184 h 4189398"/>
              <a:gd name="connsiteX14" fmla="*/ 4108961 w 4579270"/>
              <a:gd name="connsiteY14" fmla="*/ 2739351 h 4189398"/>
              <a:gd name="connsiteX15" fmla="*/ 4288712 w 4579270"/>
              <a:gd name="connsiteY15" fmla="*/ 2984511 h 4189398"/>
              <a:gd name="connsiteX16" fmla="*/ 4456657 w 4579270"/>
              <a:gd name="connsiteY16" fmla="*/ 3209225 h 4189398"/>
              <a:gd name="connsiteX17" fmla="*/ 4562744 w 4579270"/>
              <a:gd name="connsiteY17" fmla="*/ 3355158 h 4189398"/>
              <a:gd name="connsiteX18" fmla="*/ 4579270 w 4579270"/>
              <a:gd name="connsiteY18" fmla="*/ 3383782 h 4189398"/>
              <a:gd name="connsiteX19" fmla="*/ 4386719 w 4579270"/>
              <a:gd name="connsiteY19" fmla="*/ 3456786 h 4189398"/>
              <a:gd name="connsiteX20" fmla="*/ 3951865 w 4579270"/>
              <a:gd name="connsiteY20" fmla="*/ 3620615 h 4189398"/>
              <a:gd name="connsiteX21" fmla="*/ 3485995 w 4579270"/>
              <a:gd name="connsiteY21" fmla="*/ 3796898 h 4189398"/>
              <a:gd name="connsiteX22" fmla="*/ 3024218 w 4579270"/>
              <a:gd name="connsiteY22" fmla="*/ 3970817 h 4189398"/>
              <a:gd name="connsiteX23" fmla="*/ 2510958 w 4579270"/>
              <a:gd name="connsiteY23" fmla="*/ 4169010 h 4189398"/>
              <a:gd name="connsiteX24" fmla="*/ 2479942 w 4579270"/>
              <a:gd name="connsiteY24" fmla="*/ 4181465 h 4189398"/>
              <a:gd name="connsiteX25" fmla="*/ 2432400 w 4579270"/>
              <a:gd name="connsiteY25" fmla="*/ 4165296 h 4189398"/>
              <a:gd name="connsiteX26" fmla="*/ 2281456 w 4579270"/>
              <a:gd name="connsiteY26" fmla="*/ 3941669 h 4189398"/>
              <a:gd name="connsiteX27" fmla="*/ 2141690 w 4579270"/>
              <a:gd name="connsiteY27" fmla="*/ 3727947 h 4189398"/>
              <a:gd name="connsiteX28" fmla="*/ 1986024 w 4579270"/>
              <a:gd name="connsiteY28" fmla="*/ 3496142 h 4189398"/>
              <a:gd name="connsiteX29" fmla="*/ 1836813 w 4579270"/>
              <a:gd name="connsiteY29" fmla="*/ 3266064 h 4189398"/>
              <a:gd name="connsiteX30" fmla="*/ 1690592 w 4579270"/>
              <a:gd name="connsiteY30" fmla="*/ 3050616 h 4189398"/>
              <a:gd name="connsiteX31" fmla="*/ 1548464 w 4579270"/>
              <a:gd name="connsiteY31" fmla="*/ 2832804 h 4189398"/>
              <a:gd name="connsiteX32" fmla="*/ 1397521 w 4579270"/>
              <a:gd name="connsiteY32" fmla="*/ 2609177 h 4189398"/>
              <a:gd name="connsiteX33" fmla="*/ 1241855 w 4579270"/>
              <a:gd name="connsiteY33" fmla="*/ 2377373 h 4189398"/>
              <a:gd name="connsiteX34" fmla="*/ 1099727 w 4579270"/>
              <a:gd name="connsiteY34" fmla="*/ 2159561 h 4189398"/>
              <a:gd name="connsiteX35" fmla="*/ 953506 w 4579270"/>
              <a:gd name="connsiteY35" fmla="*/ 1944113 h 4189398"/>
              <a:gd name="connsiteX36" fmla="*/ 809017 w 4579270"/>
              <a:gd name="connsiteY36" fmla="*/ 1722213 h 4189398"/>
              <a:gd name="connsiteX37" fmla="*/ 650991 w 4579270"/>
              <a:gd name="connsiteY37" fmla="*/ 1486319 h 4189398"/>
              <a:gd name="connsiteX38" fmla="*/ 502409 w 4579270"/>
              <a:gd name="connsiteY38" fmla="*/ 1266782 h 4189398"/>
              <a:gd name="connsiteX39" fmla="*/ 409230 w 4579270"/>
              <a:gd name="connsiteY39" fmla="*/ 1124300 h 4189398"/>
              <a:gd name="connsiteX40" fmla="*/ 253566 w 4579270"/>
              <a:gd name="connsiteY40" fmla="*/ 892495 h 4189398"/>
              <a:gd name="connsiteX41" fmla="*/ 95540 w 4579270"/>
              <a:gd name="connsiteY41" fmla="*/ 656602 h 4189398"/>
              <a:gd name="connsiteX42" fmla="*/ 0 w 4579270"/>
              <a:gd name="connsiteY42" fmla="*/ 510031 h 4189398"/>
              <a:gd name="connsiteX43" fmla="*/ 192075 w 4579270"/>
              <a:gd name="connsiteY43" fmla="*/ 464562 h 4189398"/>
              <a:gd name="connsiteX44" fmla="*/ 2080550 w 4579270"/>
              <a:gd name="connsiteY44" fmla="*/ 1250 h 4189398"/>
              <a:gd name="connsiteX45" fmla="*/ 2098281 w 4579270"/>
              <a:gd name="connsiteY45" fmla="*/ 1236 h 41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579270" h="4189398">
                <a:moveTo>
                  <a:pt x="2098281" y="1236"/>
                </a:moveTo>
                <a:cubicBezTo>
                  <a:pt x="2103417" y="3041"/>
                  <a:pt x="2108415" y="6971"/>
                  <a:pt x="2115183" y="13967"/>
                </a:cubicBezTo>
                <a:cubicBezTo>
                  <a:pt x="2168227" y="86934"/>
                  <a:pt x="2221270" y="159900"/>
                  <a:pt x="2274314" y="232867"/>
                </a:cubicBezTo>
                <a:cubicBezTo>
                  <a:pt x="2327357" y="305834"/>
                  <a:pt x="2378040" y="374712"/>
                  <a:pt x="2428722" y="443588"/>
                </a:cubicBezTo>
                <a:cubicBezTo>
                  <a:pt x="2486488" y="524733"/>
                  <a:pt x="2541893" y="601789"/>
                  <a:pt x="2601390" y="676481"/>
                </a:cubicBezTo>
                <a:cubicBezTo>
                  <a:pt x="2654434" y="749448"/>
                  <a:pt x="2705117" y="818325"/>
                  <a:pt x="2755799" y="887202"/>
                </a:cubicBezTo>
                <a:cubicBezTo>
                  <a:pt x="2808843" y="960168"/>
                  <a:pt x="2859525" y="1029046"/>
                  <a:pt x="2910208" y="1097924"/>
                </a:cubicBezTo>
                <a:cubicBezTo>
                  <a:pt x="2960891" y="1166801"/>
                  <a:pt x="3009213" y="1231589"/>
                  <a:pt x="3053440" y="1298741"/>
                </a:cubicBezTo>
                <a:cubicBezTo>
                  <a:pt x="3099402" y="1359441"/>
                  <a:pt x="3145362" y="1420139"/>
                  <a:pt x="3184869" y="1479113"/>
                </a:cubicBezTo>
                <a:cubicBezTo>
                  <a:pt x="3235552" y="1547989"/>
                  <a:pt x="3286234" y="1616867"/>
                  <a:pt x="3336917" y="1685744"/>
                </a:cubicBezTo>
                <a:cubicBezTo>
                  <a:pt x="3387599" y="1754622"/>
                  <a:pt x="3435921" y="1819410"/>
                  <a:pt x="3486604" y="1888287"/>
                </a:cubicBezTo>
                <a:cubicBezTo>
                  <a:pt x="3532566" y="1948987"/>
                  <a:pt x="3578526" y="2009686"/>
                  <a:pt x="3618032" y="2068659"/>
                </a:cubicBezTo>
                <a:cubicBezTo>
                  <a:pt x="3677530" y="2143351"/>
                  <a:pt x="3732935" y="2220406"/>
                  <a:pt x="3785979" y="2293373"/>
                </a:cubicBezTo>
                <a:cubicBezTo>
                  <a:pt x="3839022" y="2366340"/>
                  <a:pt x="3892065" y="2439306"/>
                  <a:pt x="3942748" y="2508184"/>
                </a:cubicBezTo>
                <a:cubicBezTo>
                  <a:pt x="3998153" y="2585239"/>
                  <a:pt x="4053557" y="2662295"/>
                  <a:pt x="4108961" y="2739351"/>
                </a:cubicBezTo>
                <a:cubicBezTo>
                  <a:pt x="4170820" y="2818132"/>
                  <a:pt x="4230946" y="2903366"/>
                  <a:pt x="4288712" y="2984511"/>
                </a:cubicBezTo>
                <a:cubicBezTo>
                  <a:pt x="4341754" y="3057477"/>
                  <a:pt x="4397159" y="3134533"/>
                  <a:pt x="4456657" y="3209225"/>
                </a:cubicBezTo>
                <a:cubicBezTo>
                  <a:pt x="4489081" y="3255932"/>
                  <a:pt x="4527959" y="3304363"/>
                  <a:pt x="4562744" y="3355158"/>
                </a:cubicBezTo>
                <a:cubicBezTo>
                  <a:pt x="4567466" y="3363337"/>
                  <a:pt x="4572187" y="3371515"/>
                  <a:pt x="4579270" y="3383782"/>
                </a:cubicBezTo>
                <a:cubicBezTo>
                  <a:pt x="4514877" y="3404603"/>
                  <a:pt x="4448751" y="3431877"/>
                  <a:pt x="4386719" y="3456786"/>
                </a:cubicBezTo>
                <a:cubicBezTo>
                  <a:pt x="4243919" y="3511971"/>
                  <a:pt x="4094665" y="3565429"/>
                  <a:pt x="3951865" y="3620615"/>
                </a:cubicBezTo>
                <a:cubicBezTo>
                  <a:pt x="3794424" y="3678801"/>
                  <a:pt x="3643436" y="3738712"/>
                  <a:pt x="3485995" y="3796898"/>
                </a:cubicBezTo>
                <a:cubicBezTo>
                  <a:pt x="3335008" y="3856809"/>
                  <a:pt x="3177567" y="3914995"/>
                  <a:pt x="3024218" y="3970817"/>
                </a:cubicBezTo>
                <a:cubicBezTo>
                  <a:pt x="2854496" y="4036094"/>
                  <a:pt x="2680680" y="4103734"/>
                  <a:pt x="2510958" y="4169010"/>
                </a:cubicBezTo>
                <a:cubicBezTo>
                  <a:pt x="2500410" y="4169648"/>
                  <a:pt x="2488129" y="4176738"/>
                  <a:pt x="2479942" y="4181465"/>
                </a:cubicBezTo>
                <a:cubicBezTo>
                  <a:pt x="2448926" y="4193920"/>
                  <a:pt x="2448926" y="4193920"/>
                  <a:pt x="2432400" y="4165296"/>
                </a:cubicBezTo>
                <a:cubicBezTo>
                  <a:pt x="2383450" y="4089966"/>
                  <a:pt x="2334500" y="4014636"/>
                  <a:pt x="2281456" y="3941669"/>
                </a:cubicBezTo>
                <a:cubicBezTo>
                  <a:pt x="2234867" y="3870429"/>
                  <a:pt x="2188278" y="3799187"/>
                  <a:pt x="2141690" y="3727947"/>
                </a:cubicBezTo>
                <a:cubicBezTo>
                  <a:pt x="2090378" y="3648528"/>
                  <a:pt x="2037335" y="3575562"/>
                  <a:pt x="1986024" y="3496142"/>
                </a:cubicBezTo>
                <a:cubicBezTo>
                  <a:pt x="1937074" y="3420813"/>
                  <a:pt x="1885763" y="3341394"/>
                  <a:pt x="1836813" y="3266064"/>
                </a:cubicBezTo>
                <a:cubicBezTo>
                  <a:pt x="1790224" y="3194823"/>
                  <a:pt x="1737181" y="3121856"/>
                  <a:pt x="1690592" y="3050616"/>
                </a:cubicBezTo>
                <a:cubicBezTo>
                  <a:pt x="1641642" y="2975285"/>
                  <a:pt x="1595053" y="2904045"/>
                  <a:pt x="1548464" y="2832804"/>
                </a:cubicBezTo>
                <a:cubicBezTo>
                  <a:pt x="1495420" y="2759838"/>
                  <a:pt x="1446471" y="2684507"/>
                  <a:pt x="1397521" y="2609177"/>
                </a:cubicBezTo>
                <a:cubicBezTo>
                  <a:pt x="1348571" y="2533847"/>
                  <a:pt x="1297260" y="2454429"/>
                  <a:pt x="1241855" y="2377373"/>
                </a:cubicBezTo>
                <a:cubicBezTo>
                  <a:pt x="1195267" y="2306133"/>
                  <a:pt x="1148678" y="2234892"/>
                  <a:pt x="1099727" y="2159561"/>
                </a:cubicBezTo>
                <a:cubicBezTo>
                  <a:pt x="1049045" y="2090684"/>
                  <a:pt x="1000095" y="2015353"/>
                  <a:pt x="953506" y="1944113"/>
                </a:cubicBezTo>
                <a:cubicBezTo>
                  <a:pt x="904556" y="1868783"/>
                  <a:pt x="855606" y="1793453"/>
                  <a:pt x="809017" y="1722213"/>
                </a:cubicBezTo>
                <a:cubicBezTo>
                  <a:pt x="753612" y="1645157"/>
                  <a:pt x="702302" y="1565738"/>
                  <a:pt x="650991" y="1486319"/>
                </a:cubicBezTo>
                <a:cubicBezTo>
                  <a:pt x="604403" y="1415078"/>
                  <a:pt x="551359" y="1342111"/>
                  <a:pt x="502409" y="1266782"/>
                </a:cubicBezTo>
                <a:cubicBezTo>
                  <a:pt x="469985" y="1220075"/>
                  <a:pt x="441654" y="1171006"/>
                  <a:pt x="409230" y="1124300"/>
                </a:cubicBezTo>
                <a:cubicBezTo>
                  <a:pt x="357919" y="1044880"/>
                  <a:pt x="302516" y="967825"/>
                  <a:pt x="253566" y="892495"/>
                </a:cubicBezTo>
                <a:cubicBezTo>
                  <a:pt x="202255" y="813075"/>
                  <a:pt x="150944" y="733657"/>
                  <a:pt x="95540" y="656602"/>
                </a:cubicBezTo>
                <a:cubicBezTo>
                  <a:pt x="67209" y="607532"/>
                  <a:pt x="34785" y="560825"/>
                  <a:pt x="0" y="510031"/>
                </a:cubicBezTo>
                <a:cubicBezTo>
                  <a:pt x="66755" y="493299"/>
                  <a:pt x="129415" y="478931"/>
                  <a:pt x="192075" y="464562"/>
                </a:cubicBezTo>
                <a:cubicBezTo>
                  <a:pt x="818051" y="310338"/>
                  <a:pt x="1448120" y="153749"/>
                  <a:pt x="2080550" y="1250"/>
                </a:cubicBezTo>
                <a:cubicBezTo>
                  <a:pt x="2087871" y="-251"/>
                  <a:pt x="2093145" y="-570"/>
                  <a:pt x="2098281" y="1236"/>
                </a:cubicBezTo>
                <a:close/>
              </a:path>
            </a:pathLst>
          </a:custGeom>
          <a:pattFill prst="wave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D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8B2B4F03-A771-446C-8977-F73482BC7988}"/>
              </a:ext>
            </a:extLst>
          </p:cNvPr>
          <p:cNvSpPr/>
          <p:nvPr userDrawn="1"/>
        </p:nvSpPr>
        <p:spPr>
          <a:xfrm rot="16200000" flipV="1">
            <a:off x="6163358" y="4602851"/>
            <a:ext cx="1524763" cy="3014555"/>
          </a:xfrm>
          <a:custGeom>
            <a:avLst/>
            <a:gdLst>
              <a:gd name="connsiteX0" fmla="*/ 9127 w 795947"/>
              <a:gd name="connsiteY0" fmla="*/ 0 h 1573640"/>
              <a:gd name="connsiteX1" fmla="*/ 795947 w 795947"/>
              <a:gd name="connsiteY1" fmla="*/ 786820 h 1573640"/>
              <a:gd name="connsiteX2" fmla="*/ 9127 w 795947"/>
              <a:gd name="connsiteY2" fmla="*/ 1573640 h 1573640"/>
              <a:gd name="connsiteX3" fmla="*/ 0 w 795947"/>
              <a:gd name="connsiteY3" fmla="*/ 1572720 h 1573640"/>
              <a:gd name="connsiteX4" fmla="*/ 0 w 795947"/>
              <a:gd name="connsiteY4" fmla="*/ 920 h 157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947" h="1573640">
                <a:moveTo>
                  <a:pt x="9127" y="0"/>
                </a:moveTo>
                <a:cubicBezTo>
                  <a:pt x="443676" y="0"/>
                  <a:pt x="795947" y="352271"/>
                  <a:pt x="795947" y="786820"/>
                </a:cubicBezTo>
                <a:cubicBezTo>
                  <a:pt x="795947" y="1221369"/>
                  <a:pt x="443676" y="1573640"/>
                  <a:pt x="9127" y="1573640"/>
                </a:cubicBezTo>
                <a:lnTo>
                  <a:pt x="0" y="1572720"/>
                </a:lnTo>
                <a:lnTo>
                  <a:pt x="0" y="92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51C1B68B-0DCF-4DBC-9D49-35F86CA04D42}"/>
              </a:ext>
            </a:extLst>
          </p:cNvPr>
          <p:cNvSpPr/>
          <p:nvPr userDrawn="1"/>
        </p:nvSpPr>
        <p:spPr>
          <a:xfrm rot="10800000" flipH="1" flipV="1">
            <a:off x="11458283" y="-1"/>
            <a:ext cx="733718" cy="798287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2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FFC60-50D5-42A6-B0B2-C7A08138B388}"/>
              </a:ext>
            </a:extLst>
          </p:cNvPr>
          <p:cNvSpPr/>
          <p:nvPr userDrawn="1"/>
        </p:nvSpPr>
        <p:spPr>
          <a:xfrm>
            <a:off x="8120418" y="0"/>
            <a:ext cx="4071582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68CB1-5321-4D78-BAA3-9438764E2A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82616">
            <a:off x="5147917" y="-653109"/>
            <a:ext cx="6296836" cy="6292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DE151C-4C1C-4CF8-89A1-1B22D6061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82616">
            <a:off x="5973345" y="3114527"/>
            <a:ext cx="6296836" cy="6292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5C77AD-251C-4C42-8012-26AAE7F6DB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82616">
            <a:off x="8758703" y="-1056914"/>
            <a:ext cx="6296836" cy="6292562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440258E-D932-445F-8CCB-E1D92DA7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2220315">
            <a:off x="7190438" y="268020"/>
            <a:ext cx="2097489" cy="3642697"/>
          </a:xfrm>
          <a:custGeom>
            <a:avLst/>
            <a:gdLst>
              <a:gd name="connsiteX0" fmla="*/ 62636 w 2097489"/>
              <a:gd name="connsiteY0" fmla="*/ 0 h 3642697"/>
              <a:gd name="connsiteX1" fmla="*/ 2097489 w 2097489"/>
              <a:gd name="connsiteY1" fmla="*/ 35332 h 3642697"/>
              <a:gd name="connsiteX2" fmla="*/ 2034853 w 2097489"/>
              <a:gd name="connsiteY2" fmla="*/ 3642697 h 3642697"/>
              <a:gd name="connsiteX3" fmla="*/ 0 w 2097489"/>
              <a:gd name="connsiteY3" fmla="*/ 3607365 h 364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489" h="3642697">
                <a:moveTo>
                  <a:pt x="62636" y="0"/>
                </a:moveTo>
                <a:lnTo>
                  <a:pt x="2097489" y="35332"/>
                </a:lnTo>
                <a:lnTo>
                  <a:pt x="2034853" y="3642697"/>
                </a:lnTo>
                <a:lnTo>
                  <a:pt x="0" y="3607365"/>
                </a:ln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1F04EB-DE72-483F-8DDD-8EA02B9C87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2220315">
            <a:off x="8015866" y="4035656"/>
            <a:ext cx="2097489" cy="3642697"/>
          </a:xfrm>
          <a:custGeom>
            <a:avLst/>
            <a:gdLst>
              <a:gd name="connsiteX0" fmla="*/ 62636 w 2097489"/>
              <a:gd name="connsiteY0" fmla="*/ 0 h 3642697"/>
              <a:gd name="connsiteX1" fmla="*/ 2097489 w 2097489"/>
              <a:gd name="connsiteY1" fmla="*/ 35332 h 3642697"/>
              <a:gd name="connsiteX2" fmla="*/ 2034853 w 2097489"/>
              <a:gd name="connsiteY2" fmla="*/ 3642697 h 3642697"/>
              <a:gd name="connsiteX3" fmla="*/ 0 w 2097489"/>
              <a:gd name="connsiteY3" fmla="*/ 3607365 h 364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489" h="3642697">
                <a:moveTo>
                  <a:pt x="62636" y="0"/>
                </a:moveTo>
                <a:lnTo>
                  <a:pt x="2097489" y="35332"/>
                </a:lnTo>
                <a:lnTo>
                  <a:pt x="2034853" y="3642697"/>
                </a:lnTo>
                <a:lnTo>
                  <a:pt x="0" y="3607365"/>
                </a:ln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9028FF03-B186-4D1F-A15A-120B255EEA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220315">
            <a:off x="10801224" y="-135785"/>
            <a:ext cx="2097489" cy="3642697"/>
          </a:xfrm>
          <a:custGeom>
            <a:avLst/>
            <a:gdLst>
              <a:gd name="connsiteX0" fmla="*/ 62636 w 2097489"/>
              <a:gd name="connsiteY0" fmla="*/ 0 h 3642697"/>
              <a:gd name="connsiteX1" fmla="*/ 2097489 w 2097489"/>
              <a:gd name="connsiteY1" fmla="*/ 35332 h 3642697"/>
              <a:gd name="connsiteX2" fmla="*/ 2034853 w 2097489"/>
              <a:gd name="connsiteY2" fmla="*/ 3642697 h 3642697"/>
              <a:gd name="connsiteX3" fmla="*/ 0 w 2097489"/>
              <a:gd name="connsiteY3" fmla="*/ 3607365 h 364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489" h="3642697">
                <a:moveTo>
                  <a:pt x="62636" y="0"/>
                </a:moveTo>
                <a:lnTo>
                  <a:pt x="2097489" y="35332"/>
                </a:lnTo>
                <a:lnTo>
                  <a:pt x="2034853" y="3642697"/>
                </a:lnTo>
                <a:lnTo>
                  <a:pt x="0" y="3607365"/>
                </a:ln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91609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99BDDC-1B67-4B61-8F86-0E8D4D7A9F76}"/>
              </a:ext>
            </a:extLst>
          </p:cNvPr>
          <p:cNvSpPr/>
          <p:nvPr userDrawn="1"/>
        </p:nvSpPr>
        <p:spPr>
          <a:xfrm flipH="1">
            <a:off x="0" y="0"/>
            <a:ext cx="12191998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1541C6-EE02-4486-9154-AE50EC9EA675}"/>
              </a:ext>
            </a:extLst>
          </p:cNvPr>
          <p:cNvSpPr/>
          <p:nvPr userDrawn="1"/>
        </p:nvSpPr>
        <p:spPr>
          <a:xfrm rot="5400000">
            <a:off x="3577770" y="-2939141"/>
            <a:ext cx="5036457" cy="12192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1435100" dir="5400000" sx="78000" sy="78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ADCB0529-EC82-4D57-B864-87A6E445FD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5814" y="1228522"/>
            <a:ext cx="2756456" cy="3672454"/>
          </a:xfrm>
          <a:custGeom>
            <a:avLst/>
            <a:gdLst>
              <a:gd name="connsiteX0" fmla="*/ 71640 w 2756456"/>
              <a:gd name="connsiteY0" fmla="*/ 0 h 3672454"/>
              <a:gd name="connsiteX1" fmla="*/ 2684816 w 2756456"/>
              <a:gd name="connsiteY1" fmla="*/ 0 h 3672454"/>
              <a:gd name="connsiteX2" fmla="*/ 2756456 w 2756456"/>
              <a:gd name="connsiteY2" fmla="*/ 71640 h 3672454"/>
              <a:gd name="connsiteX3" fmla="*/ 2756456 w 2756456"/>
              <a:gd name="connsiteY3" fmla="*/ 3600814 h 3672454"/>
              <a:gd name="connsiteX4" fmla="*/ 2684816 w 2756456"/>
              <a:gd name="connsiteY4" fmla="*/ 3672454 h 3672454"/>
              <a:gd name="connsiteX5" fmla="*/ 71640 w 2756456"/>
              <a:gd name="connsiteY5" fmla="*/ 3672454 h 3672454"/>
              <a:gd name="connsiteX6" fmla="*/ 0 w 2756456"/>
              <a:gd name="connsiteY6" fmla="*/ 3600814 h 3672454"/>
              <a:gd name="connsiteX7" fmla="*/ 0 w 2756456"/>
              <a:gd name="connsiteY7" fmla="*/ 71640 h 3672454"/>
              <a:gd name="connsiteX8" fmla="*/ 71640 w 2756456"/>
              <a:gd name="connsiteY8" fmla="*/ 0 h 367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6456" h="3672454">
                <a:moveTo>
                  <a:pt x="71640" y="0"/>
                </a:moveTo>
                <a:lnTo>
                  <a:pt x="2684816" y="0"/>
                </a:lnTo>
                <a:cubicBezTo>
                  <a:pt x="2724382" y="0"/>
                  <a:pt x="2756456" y="32074"/>
                  <a:pt x="2756456" y="71640"/>
                </a:cubicBezTo>
                <a:lnTo>
                  <a:pt x="2756456" y="3600814"/>
                </a:lnTo>
                <a:cubicBezTo>
                  <a:pt x="2756456" y="3640380"/>
                  <a:pt x="2724382" y="3672454"/>
                  <a:pt x="2684816" y="3672454"/>
                </a:cubicBezTo>
                <a:lnTo>
                  <a:pt x="71640" y="3672454"/>
                </a:lnTo>
                <a:cubicBezTo>
                  <a:pt x="32074" y="3672454"/>
                  <a:pt x="0" y="3640380"/>
                  <a:pt x="0" y="3600814"/>
                </a:cubicBezTo>
                <a:lnTo>
                  <a:pt x="0" y="71640"/>
                </a:lnTo>
                <a:cubicBezTo>
                  <a:pt x="0" y="32074"/>
                  <a:pt x="32074" y="0"/>
                  <a:pt x="71640" y="0"/>
                </a:cubicBezTo>
                <a:close/>
              </a:path>
            </a:pathLst>
          </a:custGeom>
          <a:pattFill prst="wave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26904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D09C4C-5C96-43EA-A0F9-C547B067C194}"/>
              </a:ext>
            </a:extLst>
          </p:cNvPr>
          <p:cNvSpPr/>
          <p:nvPr userDrawn="1"/>
        </p:nvSpPr>
        <p:spPr>
          <a:xfrm flipH="1">
            <a:off x="0" y="4223698"/>
            <a:ext cx="12191998" cy="263430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6B4601-2DCA-4EFC-8F00-4659310234C3}"/>
              </a:ext>
            </a:extLst>
          </p:cNvPr>
          <p:cNvGrpSpPr/>
          <p:nvPr userDrawn="1"/>
        </p:nvGrpSpPr>
        <p:grpSpPr>
          <a:xfrm>
            <a:off x="7387071" y="1670964"/>
            <a:ext cx="4009949" cy="2548611"/>
            <a:chOff x="5898415" y="1976415"/>
            <a:chExt cx="5654530" cy="3255020"/>
          </a:xfrm>
        </p:grpSpPr>
        <p:sp>
          <p:nvSpPr>
            <p:cNvPr id="4" name="Freeform 45">
              <a:extLst>
                <a:ext uri="{FF2B5EF4-FFF2-40B4-BE49-F238E27FC236}">
                  <a16:creationId xmlns:a16="http://schemas.microsoft.com/office/drawing/2014/main" id="{E1A7B9C8-5EB1-412A-AE40-14049F060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Freeform 46">
              <a:extLst>
                <a:ext uri="{FF2B5EF4-FFF2-40B4-BE49-F238E27FC236}">
                  <a16:creationId xmlns:a16="http://schemas.microsoft.com/office/drawing/2014/main" id="{7DFAD0DF-79A4-4D69-82F1-6F31DD71F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Freeform 47">
              <a:extLst>
                <a:ext uri="{FF2B5EF4-FFF2-40B4-BE49-F238E27FC236}">
                  <a16:creationId xmlns:a16="http://schemas.microsoft.com/office/drawing/2014/main" id="{5A60C973-2014-4002-90BA-4818E5468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48">
              <a:extLst>
                <a:ext uri="{FF2B5EF4-FFF2-40B4-BE49-F238E27FC236}">
                  <a16:creationId xmlns:a16="http://schemas.microsoft.com/office/drawing/2014/main" id="{3762608D-D73D-49EF-8F50-6A8A61F62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id="{95D0EFD8-BBA8-44ED-AA38-3F0E2CCDD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reeform 51">
              <a:extLst>
                <a:ext uri="{FF2B5EF4-FFF2-40B4-BE49-F238E27FC236}">
                  <a16:creationId xmlns:a16="http://schemas.microsoft.com/office/drawing/2014/main" id="{9FDB75FB-458C-434F-85F6-C4D3BEA6E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id="{78F31352-CBF7-495C-A9C4-10AA6FFFE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54">
              <a:extLst>
                <a:ext uri="{FF2B5EF4-FFF2-40B4-BE49-F238E27FC236}">
                  <a16:creationId xmlns:a16="http://schemas.microsoft.com/office/drawing/2014/main" id="{77DC1916-F926-41F9-B623-211AA6CC1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l 55">
              <a:extLst>
                <a:ext uri="{FF2B5EF4-FFF2-40B4-BE49-F238E27FC236}">
                  <a16:creationId xmlns:a16="http://schemas.microsoft.com/office/drawing/2014/main" id="{26F777D7-BF00-49E6-B0B1-001498543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l 56">
              <a:extLst>
                <a:ext uri="{FF2B5EF4-FFF2-40B4-BE49-F238E27FC236}">
                  <a16:creationId xmlns:a16="http://schemas.microsoft.com/office/drawing/2014/main" id="{C2EDE148-D55C-4A46-A889-96B604E3E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val 57">
              <a:extLst>
                <a:ext uri="{FF2B5EF4-FFF2-40B4-BE49-F238E27FC236}">
                  <a16:creationId xmlns:a16="http://schemas.microsoft.com/office/drawing/2014/main" id="{D911D689-0B7A-430F-A4A3-CA473372E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76A89D19-1AE1-4F01-8216-3C76F6CCC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CE0DCA4-9220-4160-8BB9-8658D0D7AB8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40736" y="1803988"/>
            <a:ext cx="3596900" cy="2305694"/>
          </a:xfrm>
          <a:prstGeom prst="rect">
            <a:avLst/>
          </a:prstGeom>
          <a:pattFill prst="shingle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FB4C12-C3C0-4148-89CF-72AAF853A034}"/>
              </a:ext>
            </a:extLst>
          </p:cNvPr>
          <p:cNvGrpSpPr/>
          <p:nvPr userDrawn="1"/>
        </p:nvGrpSpPr>
        <p:grpSpPr>
          <a:xfrm>
            <a:off x="1371599" y="1661439"/>
            <a:ext cx="4009949" cy="2548611"/>
            <a:chOff x="5898415" y="1976415"/>
            <a:chExt cx="5654530" cy="3255020"/>
          </a:xfrm>
        </p:grpSpPr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C6CD8A3C-612D-4AF2-A755-7BD25B69A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2B44C23A-4BA6-4A67-BF7B-9C3AE512D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18EA7DA1-1F1B-420E-951C-8BB0D0F5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48">
              <a:extLst>
                <a:ext uri="{FF2B5EF4-FFF2-40B4-BE49-F238E27FC236}">
                  <a16:creationId xmlns:a16="http://schemas.microsoft.com/office/drawing/2014/main" id="{0F1B53C3-F78E-4A45-A661-4B021B074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50">
              <a:extLst>
                <a:ext uri="{FF2B5EF4-FFF2-40B4-BE49-F238E27FC236}">
                  <a16:creationId xmlns:a16="http://schemas.microsoft.com/office/drawing/2014/main" id="{7D0F7C6D-71E3-4BCD-83F2-AF096953E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37D30CF6-B096-4F4A-A834-5AB221688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52">
              <a:extLst>
                <a:ext uri="{FF2B5EF4-FFF2-40B4-BE49-F238E27FC236}">
                  <a16:creationId xmlns:a16="http://schemas.microsoft.com/office/drawing/2014/main" id="{18F11214-9492-4183-A849-FA432F7BA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Oval 54">
              <a:extLst>
                <a:ext uri="{FF2B5EF4-FFF2-40B4-BE49-F238E27FC236}">
                  <a16:creationId xmlns:a16="http://schemas.microsoft.com/office/drawing/2014/main" id="{35AC6C99-04F1-45A9-AB0C-2229C2E27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l 55">
              <a:extLst>
                <a:ext uri="{FF2B5EF4-FFF2-40B4-BE49-F238E27FC236}">
                  <a16:creationId xmlns:a16="http://schemas.microsoft.com/office/drawing/2014/main" id="{E3EF74AA-EA9E-4ED3-80CC-657C9944A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Oval 56">
              <a:extLst>
                <a:ext uri="{FF2B5EF4-FFF2-40B4-BE49-F238E27FC236}">
                  <a16:creationId xmlns:a16="http://schemas.microsoft.com/office/drawing/2014/main" id="{D97DAC64-1A2E-4BCC-A18B-BFBBC6ADC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l 57">
              <a:extLst>
                <a:ext uri="{FF2B5EF4-FFF2-40B4-BE49-F238E27FC236}">
                  <a16:creationId xmlns:a16="http://schemas.microsoft.com/office/drawing/2014/main" id="{FB691E38-2A82-4329-A05C-D2BD8BBC9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Freeform 58">
              <a:extLst>
                <a:ext uri="{FF2B5EF4-FFF2-40B4-BE49-F238E27FC236}">
                  <a16:creationId xmlns:a16="http://schemas.microsoft.com/office/drawing/2014/main" id="{017A001B-B2EB-42A9-A593-B942CD5AD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BA1D7858-4FB8-48D0-90CF-63E9B67B66E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53914" y="1842088"/>
            <a:ext cx="3596900" cy="2305694"/>
          </a:xfrm>
          <a:prstGeom prst="rect">
            <a:avLst/>
          </a:prstGeom>
          <a:pattFill prst="shingle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1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3C4F5B-D473-490E-A200-5A597F8931E1}"/>
              </a:ext>
            </a:extLst>
          </p:cNvPr>
          <p:cNvSpPr/>
          <p:nvPr userDrawn="1"/>
        </p:nvSpPr>
        <p:spPr>
          <a:xfrm flipH="1">
            <a:off x="-1" y="-2"/>
            <a:ext cx="12192000" cy="6858001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38CD3-EFEF-42D1-B31F-91FF8188E11D}"/>
              </a:ext>
            </a:extLst>
          </p:cNvPr>
          <p:cNvSpPr/>
          <p:nvPr userDrawn="1"/>
        </p:nvSpPr>
        <p:spPr>
          <a:xfrm rot="10800000" flipH="1" flipV="1">
            <a:off x="2213748" y="948123"/>
            <a:ext cx="2863544" cy="286354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E391EF0-EBC5-463B-9E54-EACE6A489193}"/>
              </a:ext>
            </a:extLst>
          </p:cNvPr>
          <p:cNvSpPr/>
          <p:nvPr userDrawn="1"/>
        </p:nvSpPr>
        <p:spPr>
          <a:xfrm flipH="1" flipV="1">
            <a:off x="6194614" y="1573265"/>
            <a:ext cx="4476805" cy="4476805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BD270623-1E60-4F26-A2CD-ED5654317F7A}"/>
              </a:ext>
            </a:extLst>
          </p:cNvPr>
          <p:cNvSpPr/>
          <p:nvPr userDrawn="1"/>
        </p:nvSpPr>
        <p:spPr>
          <a:xfrm rot="16200000" flipV="1">
            <a:off x="4914842" y="2245721"/>
            <a:ext cx="3108289" cy="6145288"/>
          </a:xfrm>
          <a:custGeom>
            <a:avLst/>
            <a:gdLst>
              <a:gd name="connsiteX0" fmla="*/ 9127 w 795947"/>
              <a:gd name="connsiteY0" fmla="*/ 0 h 1573640"/>
              <a:gd name="connsiteX1" fmla="*/ 795947 w 795947"/>
              <a:gd name="connsiteY1" fmla="*/ 786820 h 1573640"/>
              <a:gd name="connsiteX2" fmla="*/ 9127 w 795947"/>
              <a:gd name="connsiteY2" fmla="*/ 1573640 h 1573640"/>
              <a:gd name="connsiteX3" fmla="*/ 0 w 795947"/>
              <a:gd name="connsiteY3" fmla="*/ 1572720 h 1573640"/>
              <a:gd name="connsiteX4" fmla="*/ 0 w 795947"/>
              <a:gd name="connsiteY4" fmla="*/ 920 h 157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947" h="1573640">
                <a:moveTo>
                  <a:pt x="9127" y="0"/>
                </a:moveTo>
                <a:cubicBezTo>
                  <a:pt x="443676" y="0"/>
                  <a:pt x="795947" y="352271"/>
                  <a:pt x="795947" y="786820"/>
                </a:cubicBezTo>
                <a:cubicBezTo>
                  <a:pt x="795947" y="1221369"/>
                  <a:pt x="443676" y="1573640"/>
                  <a:pt x="9127" y="1573640"/>
                </a:cubicBezTo>
                <a:lnTo>
                  <a:pt x="0" y="1572720"/>
                </a:lnTo>
                <a:lnTo>
                  <a:pt x="0" y="92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Freeform: Shape 24">
            <a:extLst>
              <a:ext uri="{FF2B5EF4-FFF2-40B4-BE49-F238E27FC236}">
                <a16:creationId xmlns:a16="http://schemas.microsoft.com/office/drawing/2014/main" id="{567A5A39-D13D-440C-B79F-9DC8FFFCE583}"/>
              </a:ext>
            </a:extLst>
          </p:cNvPr>
          <p:cNvSpPr/>
          <p:nvPr userDrawn="1"/>
        </p:nvSpPr>
        <p:spPr>
          <a:xfrm flipV="1">
            <a:off x="7141028" y="1311809"/>
            <a:ext cx="5050972" cy="5560702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84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423D49-13A9-439E-A38A-6FF412F7B085}"/>
              </a:ext>
            </a:extLst>
          </p:cNvPr>
          <p:cNvSpPr/>
          <p:nvPr userDrawn="1"/>
        </p:nvSpPr>
        <p:spPr>
          <a:xfrm flipH="1">
            <a:off x="6096000" y="0"/>
            <a:ext cx="6095998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76FAFC-5AA9-4809-853F-5A3827830F06}"/>
              </a:ext>
            </a:extLst>
          </p:cNvPr>
          <p:cNvSpPr/>
          <p:nvPr userDrawn="1"/>
        </p:nvSpPr>
        <p:spPr>
          <a:xfrm flipH="1">
            <a:off x="-1" y="-2"/>
            <a:ext cx="6095999" cy="6858001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B0057AD-D183-41EE-AA39-9E10EBDABD62}"/>
              </a:ext>
            </a:extLst>
          </p:cNvPr>
          <p:cNvSpPr/>
          <p:nvPr userDrawn="1"/>
        </p:nvSpPr>
        <p:spPr>
          <a:xfrm rot="5400000">
            <a:off x="7913732" y="1982107"/>
            <a:ext cx="2460534" cy="2460534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CBEB52C-F70F-4AAA-86F9-071144D5E6F2}"/>
              </a:ext>
            </a:extLst>
          </p:cNvPr>
          <p:cNvSpPr/>
          <p:nvPr userDrawn="1"/>
        </p:nvSpPr>
        <p:spPr>
          <a:xfrm rot="18900000">
            <a:off x="4752521" y="4032975"/>
            <a:ext cx="2460534" cy="2460534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75F8251-1079-4E71-BB3D-E4F44B410175}"/>
              </a:ext>
            </a:extLst>
          </p:cNvPr>
          <p:cNvSpPr/>
          <p:nvPr userDrawn="1"/>
        </p:nvSpPr>
        <p:spPr>
          <a:xfrm rot="10800000" flipH="1" flipV="1">
            <a:off x="502514" y="550335"/>
            <a:ext cx="2863544" cy="286354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4078BAB-6ABF-436B-8DDB-CF3F8537DF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588711" y="3334619"/>
            <a:ext cx="4918573" cy="2924462"/>
          </a:xfrm>
          <a:prstGeom prst="roundRect">
            <a:avLst>
              <a:gd name="adj" fmla="val 7861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98837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1E25A79-1DD9-4728-AB2A-33E19E2361D5}"/>
              </a:ext>
            </a:extLst>
          </p:cNvPr>
          <p:cNvSpPr/>
          <p:nvPr userDrawn="1"/>
        </p:nvSpPr>
        <p:spPr>
          <a:xfrm flipH="1" flipV="1">
            <a:off x="3784379" y="3214125"/>
            <a:ext cx="2863544" cy="286354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6FA74E-E23D-4167-BBE2-9CE0786345AB}"/>
              </a:ext>
            </a:extLst>
          </p:cNvPr>
          <p:cNvSpPr/>
          <p:nvPr userDrawn="1"/>
        </p:nvSpPr>
        <p:spPr>
          <a:xfrm flipH="1">
            <a:off x="-1" y="-2"/>
            <a:ext cx="6095999" cy="6858001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E47AECA-2C91-47F0-A56C-A435733FE8B4}"/>
              </a:ext>
            </a:extLst>
          </p:cNvPr>
          <p:cNvSpPr/>
          <p:nvPr userDrawn="1"/>
        </p:nvSpPr>
        <p:spPr>
          <a:xfrm rot="10800000" flipH="1" flipV="1">
            <a:off x="502514" y="550335"/>
            <a:ext cx="2863544" cy="286354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0227B0-4171-4469-A980-10D26A2EF9E7}"/>
              </a:ext>
            </a:extLst>
          </p:cNvPr>
          <p:cNvGrpSpPr/>
          <p:nvPr userDrawn="1"/>
        </p:nvGrpSpPr>
        <p:grpSpPr>
          <a:xfrm>
            <a:off x="7022409" y="1495895"/>
            <a:ext cx="4104777" cy="2718277"/>
            <a:chOff x="11814065" y="1785482"/>
            <a:chExt cx="6193526" cy="4101495"/>
          </a:xfrm>
        </p:grpSpPr>
        <p:sp>
          <p:nvSpPr>
            <p:cNvPr id="3" name="Freeform 51">
              <a:extLst>
                <a:ext uri="{FF2B5EF4-FFF2-40B4-BE49-F238E27FC236}">
                  <a16:creationId xmlns:a16="http://schemas.microsoft.com/office/drawing/2014/main" id="{52676863-4F1B-413C-93A6-843C79C2C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4065" y="4378047"/>
              <a:ext cx="3052259" cy="1508930"/>
            </a:xfrm>
            <a:custGeom>
              <a:avLst/>
              <a:gdLst>
                <a:gd name="connsiteX0" fmla="*/ 475844 w 2110224"/>
                <a:gd name="connsiteY0" fmla="*/ 164112 h 1043221"/>
                <a:gd name="connsiteX1" fmla="*/ 119701 w 2110224"/>
                <a:gd name="connsiteY1" fmla="*/ 520255 h 1043221"/>
                <a:gd name="connsiteX2" fmla="*/ 475844 w 2110224"/>
                <a:gd name="connsiteY2" fmla="*/ 876398 h 1043221"/>
                <a:gd name="connsiteX3" fmla="*/ 831987 w 2110224"/>
                <a:gd name="connsiteY3" fmla="*/ 520255 h 1043221"/>
                <a:gd name="connsiteX4" fmla="*/ 475844 w 2110224"/>
                <a:gd name="connsiteY4" fmla="*/ 164112 h 1043221"/>
                <a:gd name="connsiteX5" fmla="*/ 561306 w 2110224"/>
                <a:gd name="connsiteY5" fmla="*/ 0 h 1043221"/>
                <a:gd name="connsiteX6" fmla="*/ 2110224 w 2110224"/>
                <a:gd name="connsiteY6" fmla="*/ 920869 h 1043221"/>
                <a:gd name="connsiteX7" fmla="*/ 1036908 w 2110224"/>
                <a:gd name="connsiteY7" fmla="*/ 933747 h 1043221"/>
                <a:gd name="connsiteX8" fmla="*/ 704308 w 2110224"/>
                <a:gd name="connsiteY8" fmla="*/ 1012634 h 1043221"/>
                <a:gd name="connsiteX9" fmla="*/ 647650 w 2110224"/>
                <a:gd name="connsiteY9" fmla="*/ 1024408 h 1043221"/>
                <a:gd name="connsiteX10" fmla="*/ 629077 w 2110224"/>
                <a:gd name="connsiteY10" fmla="*/ 1030578 h 1043221"/>
                <a:gd name="connsiteX11" fmla="*/ 602935 w 2110224"/>
                <a:gd name="connsiteY11" fmla="*/ 1033700 h 1043221"/>
                <a:gd name="connsiteX12" fmla="*/ 595851 w 2110224"/>
                <a:gd name="connsiteY12" fmla="*/ 1035172 h 1043221"/>
                <a:gd name="connsiteX13" fmla="*/ 554878 w 2110224"/>
                <a:gd name="connsiteY13" fmla="*/ 1043221 h 1043221"/>
                <a:gd name="connsiteX14" fmla="*/ 554902 w 2110224"/>
                <a:gd name="connsiteY14" fmla="*/ 1039435 h 1043221"/>
                <a:gd name="connsiteX15" fmla="*/ 528563 w 2110224"/>
                <a:gd name="connsiteY15" fmla="*/ 1042581 h 1043221"/>
                <a:gd name="connsiteX16" fmla="*/ 44883 w 2110224"/>
                <a:gd name="connsiteY16" fmla="*/ 733982 h 1043221"/>
                <a:gd name="connsiteX17" fmla="*/ 308963 w 2110224"/>
                <a:gd name="connsiteY17" fmla="*/ 51823 h 1043221"/>
                <a:gd name="connsiteX18" fmla="*/ 508031 w 2110224"/>
                <a:gd name="connsiteY18" fmla="*/ 4260 h 1043221"/>
                <a:gd name="connsiteX19" fmla="*/ 561255 w 2110224"/>
                <a:gd name="connsiteY19" fmla="*/ 8217 h 104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0224" h="1043221">
                  <a:moveTo>
                    <a:pt x="475844" y="164112"/>
                  </a:moveTo>
                  <a:cubicBezTo>
                    <a:pt x="279152" y="164112"/>
                    <a:pt x="119701" y="323563"/>
                    <a:pt x="119701" y="520255"/>
                  </a:cubicBezTo>
                  <a:cubicBezTo>
                    <a:pt x="119701" y="716947"/>
                    <a:pt x="279152" y="876398"/>
                    <a:pt x="475844" y="876398"/>
                  </a:cubicBezTo>
                  <a:cubicBezTo>
                    <a:pt x="672536" y="876398"/>
                    <a:pt x="831987" y="716947"/>
                    <a:pt x="831987" y="520255"/>
                  </a:cubicBezTo>
                  <a:cubicBezTo>
                    <a:pt x="831987" y="323563"/>
                    <a:pt x="672536" y="164112"/>
                    <a:pt x="475844" y="164112"/>
                  </a:cubicBezTo>
                  <a:close/>
                  <a:moveTo>
                    <a:pt x="561306" y="0"/>
                  </a:moveTo>
                  <a:cubicBezTo>
                    <a:pt x="1621768" y="25759"/>
                    <a:pt x="2110224" y="920869"/>
                    <a:pt x="2110224" y="920869"/>
                  </a:cubicBezTo>
                  <a:cubicBezTo>
                    <a:pt x="1814580" y="785637"/>
                    <a:pt x="1364687" y="837154"/>
                    <a:pt x="1036908" y="933747"/>
                  </a:cubicBezTo>
                  <a:cubicBezTo>
                    <a:pt x="914793" y="965946"/>
                    <a:pt x="794286" y="993314"/>
                    <a:pt x="704308" y="1012634"/>
                  </a:cubicBezTo>
                  <a:lnTo>
                    <a:pt x="647650" y="1024408"/>
                  </a:lnTo>
                  <a:lnTo>
                    <a:pt x="629077" y="1030578"/>
                  </a:lnTo>
                  <a:lnTo>
                    <a:pt x="602935" y="1033700"/>
                  </a:lnTo>
                  <a:lnTo>
                    <a:pt x="595851" y="1035172"/>
                  </a:lnTo>
                  <a:cubicBezTo>
                    <a:pt x="569741" y="1040405"/>
                    <a:pt x="554878" y="1043221"/>
                    <a:pt x="554878" y="1043221"/>
                  </a:cubicBezTo>
                  <a:lnTo>
                    <a:pt x="554902" y="1039435"/>
                  </a:lnTo>
                  <a:lnTo>
                    <a:pt x="528563" y="1042581"/>
                  </a:lnTo>
                  <a:cubicBezTo>
                    <a:pt x="327481" y="1046504"/>
                    <a:pt x="131836" y="931872"/>
                    <a:pt x="44883" y="733982"/>
                  </a:cubicBezTo>
                  <a:cubicBezTo>
                    <a:pt x="-71056" y="470128"/>
                    <a:pt x="44883" y="167661"/>
                    <a:pt x="308963" y="51823"/>
                  </a:cubicBezTo>
                  <a:cubicBezTo>
                    <a:pt x="373374" y="21254"/>
                    <a:pt x="441004" y="5971"/>
                    <a:pt x="508031" y="4260"/>
                  </a:cubicBezTo>
                  <a:lnTo>
                    <a:pt x="561255" y="8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" name="Freeform 52">
              <a:extLst>
                <a:ext uri="{FF2B5EF4-FFF2-40B4-BE49-F238E27FC236}">
                  <a16:creationId xmlns:a16="http://schemas.microsoft.com/office/drawing/2014/main" id="{EDF54C14-5365-4778-B4E0-3D477A7FB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2333" y="2740972"/>
              <a:ext cx="2349203" cy="2761909"/>
            </a:xfrm>
            <a:custGeom>
              <a:avLst/>
              <a:gdLst>
                <a:gd name="connsiteX0" fmla="*/ 505894 w 1624156"/>
                <a:gd name="connsiteY0" fmla="*/ 139596 h 1909486"/>
                <a:gd name="connsiteX1" fmla="*/ 149751 w 1624156"/>
                <a:gd name="connsiteY1" fmla="*/ 495739 h 1909486"/>
                <a:gd name="connsiteX2" fmla="*/ 505894 w 1624156"/>
                <a:gd name="connsiteY2" fmla="*/ 851882 h 1909486"/>
                <a:gd name="connsiteX3" fmla="*/ 862037 w 1624156"/>
                <a:gd name="connsiteY3" fmla="*/ 495739 h 1909486"/>
                <a:gd name="connsiteX4" fmla="*/ 505894 w 1624156"/>
                <a:gd name="connsiteY4" fmla="*/ 139596 h 1909486"/>
                <a:gd name="connsiteX5" fmla="*/ 534800 w 1624156"/>
                <a:gd name="connsiteY5" fmla="*/ 459 h 1909486"/>
                <a:gd name="connsiteX6" fmla="*/ 638588 w 1624156"/>
                <a:gd name="connsiteY6" fmla="*/ 15814 h 1909486"/>
                <a:gd name="connsiteX7" fmla="*/ 827708 w 1624156"/>
                <a:gd name="connsiteY7" fmla="*/ 100733 h 1909486"/>
                <a:gd name="connsiteX8" fmla="*/ 867139 w 1624156"/>
                <a:gd name="connsiteY8" fmla="*/ 135661 h 1909486"/>
                <a:gd name="connsiteX9" fmla="*/ 870006 w 1624156"/>
                <a:gd name="connsiteY9" fmla="*/ 131948 h 1909486"/>
                <a:gd name="connsiteX10" fmla="*/ 1622258 w 1624156"/>
                <a:gd name="connsiteY10" fmla="*/ 1909486 h 1909486"/>
                <a:gd name="connsiteX11" fmla="*/ 683551 w 1624156"/>
                <a:gd name="connsiteY11" fmla="*/ 1155965 h 1909486"/>
                <a:gd name="connsiteX12" fmla="*/ 369308 w 1624156"/>
                <a:gd name="connsiteY12" fmla="*/ 1022327 h 1909486"/>
                <a:gd name="connsiteX13" fmla="*/ 322192 w 1624156"/>
                <a:gd name="connsiteY13" fmla="*/ 999991 h 1909486"/>
                <a:gd name="connsiteX14" fmla="*/ 301294 w 1624156"/>
                <a:gd name="connsiteY14" fmla="*/ 992808 h 1909486"/>
                <a:gd name="connsiteX15" fmla="*/ 273631 w 1624156"/>
                <a:gd name="connsiteY15" fmla="*/ 976429 h 1909486"/>
                <a:gd name="connsiteX16" fmla="*/ 270354 w 1624156"/>
                <a:gd name="connsiteY16" fmla="*/ 974830 h 1909486"/>
                <a:gd name="connsiteX17" fmla="*/ 233484 w 1624156"/>
                <a:gd name="connsiteY17" fmla="*/ 956313 h 1909486"/>
                <a:gd name="connsiteX18" fmla="*/ 235421 w 1624156"/>
                <a:gd name="connsiteY18" fmla="*/ 953804 h 1909486"/>
                <a:gd name="connsiteX19" fmla="*/ 213720 w 1624156"/>
                <a:gd name="connsiteY19" fmla="*/ 940955 h 1909486"/>
                <a:gd name="connsiteX20" fmla="*/ 13420 w 1624156"/>
                <a:gd name="connsiteY20" fmla="*/ 402170 h 1909486"/>
                <a:gd name="connsiteX21" fmla="*/ 534800 w 1624156"/>
                <a:gd name="connsiteY21" fmla="*/ 459 h 190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4156" h="1909486">
                  <a:moveTo>
                    <a:pt x="505894" y="139596"/>
                  </a:moveTo>
                  <a:cubicBezTo>
                    <a:pt x="309202" y="139596"/>
                    <a:pt x="149751" y="299047"/>
                    <a:pt x="149751" y="495739"/>
                  </a:cubicBezTo>
                  <a:cubicBezTo>
                    <a:pt x="149751" y="692431"/>
                    <a:pt x="309202" y="851882"/>
                    <a:pt x="505894" y="851882"/>
                  </a:cubicBezTo>
                  <a:cubicBezTo>
                    <a:pt x="702586" y="851882"/>
                    <a:pt x="862037" y="692431"/>
                    <a:pt x="862037" y="495739"/>
                  </a:cubicBezTo>
                  <a:cubicBezTo>
                    <a:pt x="862037" y="299047"/>
                    <a:pt x="702586" y="139596"/>
                    <a:pt x="505894" y="139596"/>
                  </a:cubicBezTo>
                  <a:close/>
                  <a:moveTo>
                    <a:pt x="534800" y="459"/>
                  </a:moveTo>
                  <a:cubicBezTo>
                    <a:pt x="569204" y="1931"/>
                    <a:pt x="603945" y="6961"/>
                    <a:pt x="638588" y="15814"/>
                  </a:cubicBezTo>
                  <a:cubicBezTo>
                    <a:pt x="709483" y="31914"/>
                    <a:pt x="773127" y="61292"/>
                    <a:pt x="827708" y="100733"/>
                  </a:cubicBezTo>
                  <a:lnTo>
                    <a:pt x="867139" y="135661"/>
                  </a:lnTo>
                  <a:lnTo>
                    <a:pt x="870006" y="131948"/>
                  </a:lnTo>
                  <a:cubicBezTo>
                    <a:pt x="1699412" y="795306"/>
                    <a:pt x="1622258" y="1909486"/>
                    <a:pt x="1622258" y="1909486"/>
                  </a:cubicBezTo>
                  <a:cubicBezTo>
                    <a:pt x="1467950" y="1626111"/>
                    <a:pt x="1005025" y="1284772"/>
                    <a:pt x="683551" y="1155965"/>
                  </a:cubicBezTo>
                  <a:cubicBezTo>
                    <a:pt x="564604" y="1110883"/>
                    <a:pt x="452088" y="1060970"/>
                    <a:pt x="369308" y="1022327"/>
                  </a:cubicBezTo>
                  <a:lnTo>
                    <a:pt x="322192" y="999991"/>
                  </a:lnTo>
                  <a:lnTo>
                    <a:pt x="301294" y="992808"/>
                  </a:lnTo>
                  <a:lnTo>
                    <a:pt x="273631" y="976429"/>
                  </a:lnTo>
                  <a:lnTo>
                    <a:pt x="270354" y="974830"/>
                  </a:lnTo>
                  <a:cubicBezTo>
                    <a:pt x="246744" y="963156"/>
                    <a:pt x="233484" y="956313"/>
                    <a:pt x="233484" y="956313"/>
                  </a:cubicBezTo>
                  <a:lnTo>
                    <a:pt x="235421" y="953804"/>
                  </a:lnTo>
                  <a:lnTo>
                    <a:pt x="213720" y="940955"/>
                  </a:lnTo>
                  <a:cubicBezTo>
                    <a:pt x="50882" y="821124"/>
                    <a:pt x="-34918" y="609835"/>
                    <a:pt x="13420" y="402170"/>
                  </a:cubicBezTo>
                  <a:cubicBezTo>
                    <a:pt x="69815" y="154259"/>
                    <a:pt x="293980" y="-9842"/>
                    <a:pt x="534800" y="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16E47900-11F4-4725-9E49-56EC30FB7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3328" y="1785482"/>
              <a:ext cx="1509824" cy="3345070"/>
            </a:xfrm>
            <a:custGeom>
              <a:avLst/>
              <a:gdLst>
                <a:gd name="connsiteX0" fmla="*/ 521919 w 1043839"/>
                <a:gd name="connsiteY0" fmla="*/ 144131 h 2312663"/>
                <a:gd name="connsiteX1" fmla="*/ 165776 w 1043839"/>
                <a:gd name="connsiteY1" fmla="*/ 500274 h 2312663"/>
                <a:gd name="connsiteX2" fmla="*/ 521919 w 1043839"/>
                <a:gd name="connsiteY2" fmla="*/ 856417 h 2312663"/>
                <a:gd name="connsiteX3" fmla="*/ 878062 w 1043839"/>
                <a:gd name="connsiteY3" fmla="*/ 500274 h 2312663"/>
                <a:gd name="connsiteX4" fmla="*/ 521919 w 1043839"/>
                <a:gd name="connsiteY4" fmla="*/ 144131 h 2312663"/>
                <a:gd name="connsiteX5" fmla="*/ 508754 w 1043839"/>
                <a:gd name="connsiteY5" fmla="*/ 162 h 2312663"/>
                <a:gd name="connsiteX6" fmla="*/ 992017 w 1043839"/>
                <a:gd name="connsiteY6" fmla="*/ 305143 h 2312663"/>
                <a:gd name="connsiteX7" fmla="*/ 1039579 w 1043839"/>
                <a:gd name="connsiteY7" fmla="*/ 507759 h 2312663"/>
                <a:gd name="connsiteX8" fmla="*/ 1035702 w 1043839"/>
                <a:gd name="connsiteY8" fmla="*/ 560484 h 2312663"/>
                <a:gd name="connsiteX9" fmla="*/ 1043839 w 1043839"/>
                <a:gd name="connsiteY9" fmla="*/ 560534 h 2312663"/>
                <a:gd name="connsiteX10" fmla="*/ 850899 w 1043839"/>
                <a:gd name="connsiteY10" fmla="*/ 1294882 h 2312663"/>
                <a:gd name="connsiteX11" fmla="*/ 561487 w 1043839"/>
                <a:gd name="connsiteY11" fmla="*/ 2312663 h 2312663"/>
                <a:gd name="connsiteX12" fmla="*/ 111292 w 1043839"/>
                <a:gd name="connsiteY12" fmla="*/ 1037216 h 2312663"/>
                <a:gd name="connsiteX13" fmla="*/ 1958 w 1043839"/>
                <a:gd name="connsiteY13" fmla="*/ 554092 h 2312663"/>
                <a:gd name="connsiteX14" fmla="*/ 4022 w 1043839"/>
                <a:gd name="connsiteY14" fmla="*/ 554106 h 2312663"/>
                <a:gd name="connsiteX15" fmla="*/ 1258 w 1043839"/>
                <a:gd name="connsiteY15" fmla="*/ 530986 h 2312663"/>
                <a:gd name="connsiteX16" fmla="*/ 309859 w 1043839"/>
                <a:gd name="connsiteY16" fmla="*/ 47724 h 2312663"/>
                <a:gd name="connsiteX17" fmla="*/ 508754 w 1043839"/>
                <a:gd name="connsiteY17" fmla="*/ 162 h 231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3839" h="2312663">
                  <a:moveTo>
                    <a:pt x="521919" y="144131"/>
                  </a:moveTo>
                  <a:cubicBezTo>
                    <a:pt x="325227" y="144131"/>
                    <a:pt x="165776" y="303582"/>
                    <a:pt x="165776" y="500274"/>
                  </a:cubicBezTo>
                  <a:cubicBezTo>
                    <a:pt x="165776" y="696966"/>
                    <a:pt x="325227" y="856417"/>
                    <a:pt x="521919" y="856417"/>
                  </a:cubicBezTo>
                  <a:cubicBezTo>
                    <a:pt x="718611" y="856417"/>
                    <a:pt x="878062" y="696966"/>
                    <a:pt x="878062" y="500274"/>
                  </a:cubicBezTo>
                  <a:cubicBezTo>
                    <a:pt x="878062" y="303582"/>
                    <a:pt x="718611" y="144131"/>
                    <a:pt x="521919" y="144131"/>
                  </a:cubicBezTo>
                  <a:close/>
                  <a:moveTo>
                    <a:pt x="508754" y="162"/>
                  </a:moveTo>
                  <a:cubicBezTo>
                    <a:pt x="709662" y="-4965"/>
                    <a:pt x="905138" y="112078"/>
                    <a:pt x="992017" y="305143"/>
                  </a:cubicBezTo>
                  <a:cubicBezTo>
                    <a:pt x="1022585" y="371105"/>
                    <a:pt x="1037870" y="439885"/>
                    <a:pt x="1039579" y="507759"/>
                  </a:cubicBezTo>
                  <a:lnTo>
                    <a:pt x="1035702" y="560484"/>
                  </a:lnTo>
                  <a:lnTo>
                    <a:pt x="1043839" y="560534"/>
                  </a:lnTo>
                  <a:cubicBezTo>
                    <a:pt x="1018115" y="876176"/>
                    <a:pt x="1011683" y="992125"/>
                    <a:pt x="850899" y="1294882"/>
                  </a:cubicBezTo>
                  <a:cubicBezTo>
                    <a:pt x="612937" y="1745799"/>
                    <a:pt x="561487" y="2312663"/>
                    <a:pt x="561487" y="2312663"/>
                  </a:cubicBezTo>
                  <a:cubicBezTo>
                    <a:pt x="574350" y="1939047"/>
                    <a:pt x="471447" y="1597640"/>
                    <a:pt x="111292" y="1037216"/>
                  </a:cubicBezTo>
                  <a:cubicBezTo>
                    <a:pt x="-23768" y="818200"/>
                    <a:pt x="1958" y="554092"/>
                    <a:pt x="1958" y="554092"/>
                  </a:cubicBezTo>
                  <a:lnTo>
                    <a:pt x="4022" y="554106"/>
                  </a:lnTo>
                  <a:lnTo>
                    <a:pt x="1258" y="530986"/>
                  </a:lnTo>
                  <a:cubicBezTo>
                    <a:pt x="-2663" y="330080"/>
                    <a:pt x="111969" y="134602"/>
                    <a:pt x="309859" y="47724"/>
                  </a:cubicBezTo>
                  <a:cubicBezTo>
                    <a:pt x="374213" y="17156"/>
                    <a:pt x="441785" y="1873"/>
                    <a:pt x="508754" y="1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reeform 67">
              <a:extLst>
                <a:ext uri="{FF2B5EF4-FFF2-40B4-BE49-F238E27FC236}">
                  <a16:creationId xmlns:a16="http://schemas.microsoft.com/office/drawing/2014/main" id="{CCB026C6-B109-4293-A976-FF736F9AC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2548" y="4378047"/>
              <a:ext cx="3055043" cy="1508930"/>
            </a:xfrm>
            <a:custGeom>
              <a:avLst/>
              <a:gdLst>
                <a:gd name="connsiteX0" fmla="*/ 1572092 w 2112149"/>
                <a:gd name="connsiteY0" fmla="*/ 164112 h 1043221"/>
                <a:gd name="connsiteX1" fmla="*/ 1215949 w 2112149"/>
                <a:gd name="connsiteY1" fmla="*/ 520255 h 1043221"/>
                <a:gd name="connsiteX2" fmla="*/ 1572092 w 2112149"/>
                <a:gd name="connsiteY2" fmla="*/ 876398 h 1043221"/>
                <a:gd name="connsiteX3" fmla="*/ 1928235 w 2112149"/>
                <a:gd name="connsiteY3" fmla="*/ 520255 h 1043221"/>
                <a:gd name="connsiteX4" fmla="*/ 1572092 w 2112149"/>
                <a:gd name="connsiteY4" fmla="*/ 164112 h 1043221"/>
                <a:gd name="connsiteX5" fmla="*/ 1548920 w 2112149"/>
                <a:gd name="connsiteY5" fmla="*/ 0 h 1043221"/>
                <a:gd name="connsiteX6" fmla="*/ 1548972 w 2112149"/>
                <a:gd name="connsiteY6" fmla="*/ 8336 h 1043221"/>
                <a:gd name="connsiteX7" fmla="*/ 1604392 w 2112149"/>
                <a:gd name="connsiteY7" fmla="*/ 4260 h 1043221"/>
                <a:gd name="connsiteX8" fmla="*/ 1807008 w 2112149"/>
                <a:gd name="connsiteY8" fmla="*/ 51823 h 1043221"/>
                <a:gd name="connsiteX9" fmla="*/ 2064425 w 2112149"/>
                <a:gd name="connsiteY9" fmla="*/ 733982 h 1043221"/>
                <a:gd name="connsiteX10" fmla="*/ 1581163 w 2112149"/>
                <a:gd name="connsiteY10" fmla="*/ 1042581 h 1043221"/>
                <a:gd name="connsiteX11" fmla="*/ 1555325 w 2112149"/>
                <a:gd name="connsiteY11" fmla="*/ 1039493 h 1043221"/>
                <a:gd name="connsiteX12" fmla="*/ 1555347 w 2112149"/>
                <a:gd name="connsiteY12" fmla="*/ 1043221 h 1043221"/>
                <a:gd name="connsiteX13" fmla="*/ 1514375 w 2112149"/>
                <a:gd name="connsiteY13" fmla="*/ 1035172 h 1043221"/>
                <a:gd name="connsiteX14" fmla="*/ 1507879 w 2112149"/>
                <a:gd name="connsiteY14" fmla="*/ 1033821 h 1043221"/>
                <a:gd name="connsiteX15" fmla="*/ 1480734 w 2112149"/>
                <a:gd name="connsiteY15" fmla="*/ 1030578 h 1043221"/>
                <a:gd name="connsiteX16" fmla="*/ 1461518 w 2112149"/>
                <a:gd name="connsiteY16" fmla="*/ 1024188 h 1043221"/>
                <a:gd name="connsiteX17" fmla="*/ 1405918 w 2112149"/>
                <a:gd name="connsiteY17" fmla="*/ 1012634 h 1043221"/>
                <a:gd name="connsiteX18" fmla="*/ 1073319 w 2112149"/>
                <a:gd name="connsiteY18" fmla="*/ 933747 h 1043221"/>
                <a:gd name="connsiteX19" fmla="*/ 0 w 2112149"/>
                <a:gd name="connsiteY19" fmla="*/ 920869 h 1043221"/>
                <a:gd name="connsiteX20" fmla="*/ 1548920 w 2112149"/>
                <a:gd name="connsiteY20" fmla="*/ 0 h 104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12149" h="1043221">
                  <a:moveTo>
                    <a:pt x="1572092" y="164112"/>
                  </a:moveTo>
                  <a:cubicBezTo>
                    <a:pt x="1375400" y="164112"/>
                    <a:pt x="1215949" y="323563"/>
                    <a:pt x="1215949" y="520255"/>
                  </a:cubicBezTo>
                  <a:cubicBezTo>
                    <a:pt x="1215949" y="716947"/>
                    <a:pt x="1375400" y="876398"/>
                    <a:pt x="1572092" y="876398"/>
                  </a:cubicBezTo>
                  <a:cubicBezTo>
                    <a:pt x="1768784" y="876398"/>
                    <a:pt x="1928235" y="716947"/>
                    <a:pt x="1928235" y="520255"/>
                  </a:cubicBezTo>
                  <a:cubicBezTo>
                    <a:pt x="1928235" y="323563"/>
                    <a:pt x="1768784" y="164112"/>
                    <a:pt x="1572092" y="164112"/>
                  </a:cubicBezTo>
                  <a:close/>
                  <a:moveTo>
                    <a:pt x="1548920" y="0"/>
                  </a:moveTo>
                  <a:lnTo>
                    <a:pt x="1548972" y="8336"/>
                  </a:lnTo>
                  <a:lnTo>
                    <a:pt x="1604392" y="4260"/>
                  </a:lnTo>
                  <a:cubicBezTo>
                    <a:pt x="1672266" y="5971"/>
                    <a:pt x="1741045" y="21254"/>
                    <a:pt x="1807008" y="51823"/>
                  </a:cubicBezTo>
                  <a:cubicBezTo>
                    <a:pt x="2064425" y="167661"/>
                    <a:pt x="2186699" y="470128"/>
                    <a:pt x="2064425" y="733982"/>
                  </a:cubicBezTo>
                  <a:cubicBezTo>
                    <a:pt x="1977547" y="931872"/>
                    <a:pt x="1782071" y="1046504"/>
                    <a:pt x="1581163" y="1042581"/>
                  </a:cubicBezTo>
                  <a:lnTo>
                    <a:pt x="1555325" y="1039493"/>
                  </a:lnTo>
                  <a:lnTo>
                    <a:pt x="1555347" y="1043221"/>
                  </a:lnTo>
                  <a:cubicBezTo>
                    <a:pt x="1555347" y="1043221"/>
                    <a:pt x="1540485" y="1040405"/>
                    <a:pt x="1514375" y="1035172"/>
                  </a:cubicBezTo>
                  <a:lnTo>
                    <a:pt x="1507879" y="1033821"/>
                  </a:lnTo>
                  <a:lnTo>
                    <a:pt x="1480734" y="1030578"/>
                  </a:lnTo>
                  <a:lnTo>
                    <a:pt x="1461518" y="1024188"/>
                  </a:lnTo>
                  <a:lnTo>
                    <a:pt x="1405918" y="1012634"/>
                  </a:lnTo>
                  <a:cubicBezTo>
                    <a:pt x="1315939" y="993314"/>
                    <a:pt x="1195432" y="965946"/>
                    <a:pt x="1073319" y="933747"/>
                  </a:cubicBezTo>
                  <a:cubicBezTo>
                    <a:pt x="745537" y="837154"/>
                    <a:pt x="295644" y="785637"/>
                    <a:pt x="0" y="920869"/>
                  </a:cubicBezTo>
                  <a:cubicBezTo>
                    <a:pt x="0" y="920869"/>
                    <a:pt x="488456" y="25759"/>
                    <a:pt x="154892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FCD7D237-B376-4950-889F-5D5AA9157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5375" y="2752731"/>
              <a:ext cx="2349179" cy="2761911"/>
            </a:xfrm>
            <a:custGeom>
              <a:avLst/>
              <a:gdLst>
                <a:gd name="connsiteX0" fmla="*/ 1095325 w 1624139"/>
                <a:gd name="connsiteY0" fmla="*/ 153983 h 1909488"/>
                <a:gd name="connsiteX1" fmla="*/ 739182 w 1624139"/>
                <a:gd name="connsiteY1" fmla="*/ 510126 h 1909488"/>
                <a:gd name="connsiteX2" fmla="*/ 1095325 w 1624139"/>
                <a:gd name="connsiteY2" fmla="*/ 866269 h 1909488"/>
                <a:gd name="connsiteX3" fmla="*/ 1451468 w 1624139"/>
                <a:gd name="connsiteY3" fmla="*/ 510126 h 1909488"/>
                <a:gd name="connsiteX4" fmla="*/ 1095325 w 1624139"/>
                <a:gd name="connsiteY4" fmla="*/ 153983 h 1909488"/>
                <a:gd name="connsiteX5" fmla="*/ 1090611 w 1624139"/>
                <a:gd name="connsiteY5" fmla="*/ 459 h 1909488"/>
                <a:gd name="connsiteX6" fmla="*/ 1610752 w 1624139"/>
                <a:gd name="connsiteY6" fmla="*/ 402170 h 1909488"/>
                <a:gd name="connsiteX7" fmla="*/ 1410928 w 1624139"/>
                <a:gd name="connsiteY7" fmla="*/ 940955 h 1909488"/>
                <a:gd name="connsiteX8" fmla="*/ 1390664 w 1624139"/>
                <a:gd name="connsiteY8" fmla="*/ 952982 h 1909488"/>
                <a:gd name="connsiteX9" fmla="*/ 1393243 w 1624139"/>
                <a:gd name="connsiteY9" fmla="*/ 956315 h 1909488"/>
                <a:gd name="connsiteX10" fmla="*/ 1356307 w 1624139"/>
                <a:gd name="connsiteY10" fmla="*/ 974831 h 1909488"/>
                <a:gd name="connsiteX11" fmla="*/ 1342638 w 1624139"/>
                <a:gd name="connsiteY11" fmla="*/ 981487 h 1909488"/>
                <a:gd name="connsiteX12" fmla="*/ 1323562 w 1624139"/>
                <a:gd name="connsiteY12" fmla="*/ 992808 h 1909488"/>
                <a:gd name="connsiteX13" fmla="*/ 1308826 w 1624139"/>
                <a:gd name="connsiteY13" fmla="*/ 997885 h 1909488"/>
                <a:gd name="connsiteX14" fmla="*/ 1257169 w 1624139"/>
                <a:gd name="connsiteY14" fmla="*/ 1022329 h 1909488"/>
                <a:gd name="connsiteX15" fmla="*/ 942347 w 1624139"/>
                <a:gd name="connsiteY15" fmla="*/ 1155967 h 1909488"/>
                <a:gd name="connsiteX16" fmla="*/ 1901 w 1624139"/>
                <a:gd name="connsiteY16" fmla="*/ 1909488 h 1909488"/>
                <a:gd name="connsiteX17" fmla="*/ 755546 w 1624139"/>
                <a:gd name="connsiteY17" fmla="*/ 131950 h 1909488"/>
                <a:gd name="connsiteX18" fmla="*/ 759810 w 1624139"/>
                <a:gd name="connsiteY18" fmla="*/ 137461 h 1909488"/>
                <a:gd name="connsiteX19" fmla="*/ 801110 w 1624139"/>
                <a:gd name="connsiteY19" fmla="*/ 100733 h 1909488"/>
                <a:gd name="connsiteX20" fmla="*/ 987070 w 1624139"/>
                <a:gd name="connsiteY20" fmla="*/ 15814 h 1909488"/>
                <a:gd name="connsiteX21" fmla="*/ 1090611 w 1624139"/>
                <a:gd name="connsiteY21" fmla="*/ 459 h 190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4139" h="1909488">
                  <a:moveTo>
                    <a:pt x="1095325" y="153983"/>
                  </a:moveTo>
                  <a:cubicBezTo>
                    <a:pt x="898633" y="153983"/>
                    <a:pt x="739182" y="313434"/>
                    <a:pt x="739182" y="510126"/>
                  </a:cubicBezTo>
                  <a:cubicBezTo>
                    <a:pt x="739182" y="706818"/>
                    <a:pt x="898633" y="866269"/>
                    <a:pt x="1095325" y="866269"/>
                  </a:cubicBezTo>
                  <a:cubicBezTo>
                    <a:pt x="1292017" y="866269"/>
                    <a:pt x="1451468" y="706818"/>
                    <a:pt x="1451468" y="510126"/>
                  </a:cubicBezTo>
                  <a:cubicBezTo>
                    <a:pt x="1451468" y="313434"/>
                    <a:pt x="1292017" y="153983"/>
                    <a:pt x="1095325" y="153983"/>
                  </a:cubicBezTo>
                  <a:close/>
                  <a:moveTo>
                    <a:pt x="1090611" y="459"/>
                  </a:moveTo>
                  <a:cubicBezTo>
                    <a:pt x="1330859" y="-9842"/>
                    <a:pt x="1554492" y="154259"/>
                    <a:pt x="1610752" y="402170"/>
                  </a:cubicBezTo>
                  <a:cubicBezTo>
                    <a:pt x="1658975" y="609835"/>
                    <a:pt x="1573378" y="821124"/>
                    <a:pt x="1410928" y="940955"/>
                  </a:cubicBezTo>
                  <a:lnTo>
                    <a:pt x="1390664" y="952982"/>
                  </a:lnTo>
                  <a:lnTo>
                    <a:pt x="1393243" y="956315"/>
                  </a:lnTo>
                  <a:cubicBezTo>
                    <a:pt x="1393243" y="956315"/>
                    <a:pt x="1379959" y="963158"/>
                    <a:pt x="1356307" y="974831"/>
                  </a:cubicBezTo>
                  <a:lnTo>
                    <a:pt x="1342638" y="981487"/>
                  </a:lnTo>
                  <a:lnTo>
                    <a:pt x="1323562" y="992808"/>
                  </a:lnTo>
                  <a:lnTo>
                    <a:pt x="1308826" y="997885"/>
                  </a:lnTo>
                  <a:lnTo>
                    <a:pt x="1257169" y="1022329"/>
                  </a:lnTo>
                  <a:cubicBezTo>
                    <a:pt x="1174236" y="1060971"/>
                    <a:pt x="1061512" y="1110885"/>
                    <a:pt x="942347" y="1155967"/>
                  </a:cubicBezTo>
                  <a:cubicBezTo>
                    <a:pt x="620277" y="1284774"/>
                    <a:pt x="156495" y="1626113"/>
                    <a:pt x="1901" y="1909488"/>
                  </a:cubicBezTo>
                  <a:cubicBezTo>
                    <a:pt x="1901" y="1909488"/>
                    <a:pt x="-75394" y="795308"/>
                    <a:pt x="755546" y="131950"/>
                  </a:cubicBezTo>
                  <a:lnTo>
                    <a:pt x="759810" y="137461"/>
                  </a:lnTo>
                  <a:lnTo>
                    <a:pt x="801110" y="100733"/>
                  </a:lnTo>
                  <a:cubicBezTo>
                    <a:pt x="855260" y="61292"/>
                    <a:pt x="917950" y="31914"/>
                    <a:pt x="987070" y="15814"/>
                  </a:cubicBezTo>
                  <a:cubicBezTo>
                    <a:pt x="1021629" y="6961"/>
                    <a:pt x="1056289" y="1931"/>
                    <a:pt x="1090611" y="45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68BD997-4CCD-47B8-BE31-06615EE7D5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7757274" y="3214125"/>
            <a:ext cx="2552086" cy="2552086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50630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AFFDA4-2BCE-4F53-9C3A-C4A54AE61708}"/>
              </a:ext>
            </a:extLst>
          </p:cNvPr>
          <p:cNvSpPr/>
          <p:nvPr userDrawn="1"/>
        </p:nvSpPr>
        <p:spPr>
          <a:xfrm flipH="1">
            <a:off x="0" y="0"/>
            <a:ext cx="12191998" cy="263430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412814-F328-434A-B6AC-68A2F131295F}"/>
              </a:ext>
            </a:extLst>
          </p:cNvPr>
          <p:cNvSpPr/>
          <p:nvPr userDrawn="1"/>
        </p:nvSpPr>
        <p:spPr>
          <a:xfrm flipH="1">
            <a:off x="-2" y="2634302"/>
            <a:ext cx="12191996" cy="4223697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B126870-BABC-4CF6-92C9-5EAF21F47255}"/>
              </a:ext>
            </a:extLst>
          </p:cNvPr>
          <p:cNvSpPr/>
          <p:nvPr userDrawn="1"/>
        </p:nvSpPr>
        <p:spPr>
          <a:xfrm rot="5400000">
            <a:off x="1160235" y="662759"/>
            <a:ext cx="2460534" cy="2460534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7B84E2D-E853-45FA-BF0F-DCAFDA42B75C}"/>
              </a:ext>
            </a:extLst>
          </p:cNvPr>
          <p:cNvSpPr/>
          <p:nvPr userDrawn="1"/>
        </p:nvSpPr>
        <p:spPr>
          <a:xfrm rot="5400000">
            <a:off x="7811588" y="1154893"/>
            <a:ext cx="3450952" cy="3450952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8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3081B8-229F-49A1-879A-AEB5B47A475A}"/>
              </a:ext>
            </a:extLst>
          </p:cNvPr>
          <p:cNvSpPr/>
          <p:nvPr userDrawn="1"/>
        </p:nvSpPr>
        <p:spPr>
          <a:xfrm flipH="1">
            <a:off x="6096001" y="-2"/>
            <a:ext cx="6095999" cy="6858001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0631524-2FBE-4A16-B496-17991724260A}"/>
              </a:ext>
            </a:extLst>
          </p:cNvPr>
          <p:cNvSpPr/>
          <p:nvPr userDrawn="1"/>
        </p:nvSpPr>
        <p:spPr>
          <a:xfrm rot="10800000" flipH="1" flipV="1">
            <a:off x="8531819" y="487923"/>
            <a:ext cx="2863544" cy="286354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BAB4CE4-5D27-49C9-892E-532BE90ABE4F}"/>
              </a:ext>
            </a:extLst>
          </p:cNvPr>
          <p:cNvSpPr/>
          <p:nvPr userDrawn="1"/>
        </p:nvSpPr>
        <p:spPr>
          <a:xfrm flipH="1" flipV="1">
            <a:off x="4664228" y="3175969"/>
            <a:ext cx="2863544" cy="286354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425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A8BBFAE-FC15-417D-80E9-0C9E3E6AABF5}"/>
              </a:ext>
            </a:extLst>
          </p:cNvPr>
          <p:cNvSpPr/>
          <p:nvPr userDrawn="1"/>
        </p:nvSpPr>
        <p:spPr>
          <a:xfrm flipH="1" flipV="1">
            <a:off x="5885543" y="1291770"/>
            <a:ext cx="1901372" cy="1901372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E2DB93FC-1B65-4682-B02A-42349C550E02}"/>
              </a:ext>
            </a:extLst>
          </p:cNvPr>
          <p:cNvSpPr/>
          <p:nvPr userDrawn="1"/>
        </p:nvSpPr>
        <p:spPr>
          <a:xfrm flipH="1">
            <a:off x="-2" y="1"/>
            <a:ext cx="711925" cy="783770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9F6897B1-ADC8-4032-95BF-0E8CC2644DB9}"/>
              </a:ext>
            </a:extLst>
          </p:cNvPr>
          <p:cNvSpPr/>
          <p:nvPr userDrawn="1"/>
        </p:nvSpPr>
        <p:spPr>
          <a:xfrm flipV="1">
            <a:off x="9608457" y="4005013"/>
            <a:ext cx="2598058" cy="2860245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8A9EFFF-7837-4037-9AFC-9BB859474F1F}"/>
              </a:ext>
            </a:extLst>
          </p:cNvPr>
          <p:cNvSpPr/>
          <p:nvPr userDrawn="1"/>
        </p:nvSpPr>
        <p:spPr>
          <a:xfrm rot="11700000" flipH="1" flipV="1">
            <a:off x="1020678" y="4774734"/>
            <a:ext cx="1320801" cy="1320801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40BED5-C931-449C-90CB-A2479D1542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6306458" y="1626945"/>
            <a:ext cx="5885543" cy="3604110"/>
          </a:xfrm>
          <a:custGeom>
            <a:avLst/>
            <a:gdLst>
              <a:gd name="connsiteX0" fmla="*/ 4083488 w 5885543"/>
              <a:gd name="connsiteY0" fmla="*/ 0 h 3604110"/>
              <a:gd name="connsiteX1" fmla="*/ 0 w 5885543"/>
              <a:gd name="connsiteY1" fmla="*/ 0 h 3604110"/>
              <a:gd name="connsiteX2" fmla="*/ 0 w 5885543"/>
              <a:gd name="connsiteY2" fmla="*/ 3604110 h 3604110"/>
              <a:gd name="connsiteX3" fmla="*/ 4083488 w 5885543"/>
              <a:gd name="connsiteY3" fmla="*/ 3604110 h 3604110"/>
              <a:gd name="connsiteX4" fmla="*/ 5885543 w 5885543"/>
              <a:gd name="connsiteY4" fmla="*/ 1802055 h 3604110"/>
              <a:gd name="connsiteX5" fmla="*/ 4083488 w 5885543"/>
              <a:gd name="connsiteY5" fmla="*/ 0 h 360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5543" h="3604110">
                <a:moveTo>
                  <a:pt x="4083488" y="0"/>
                </a:moveTo>
                <a:lnTo>
                  <a:pt x="0" y="0"/>
                </a:lnTo>
                <a:lnTo>
                  <a:pt x="0" y="3604110"/>
                </a:lnTo>
                <a:lnTo>
                  <a:pt x="4083488" y="3604110"/>
                </a:lnTo>
                <a:cubicBezTo>
                  <a:pt x="5078735" y="3604110"/>
                  <a:pt x="5885543" y="2797302"/>
                  <a:pt x="5885543" y="1802055"/>
                </a:cubicBezTo>
                <a:cubicBezTo>
                  <a:pt x="5885543" y="806808"/>
                  <a:pt x="5078735" y="0"/>
                  <a:pt x="4083488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A4372B-1153-4CFA-9C26-20B91B2CE460}"/>
              </a:ext>
            </a:extLst>
          </p:cNvPr>
          <p:cNvSpPr/>
          <p:nvPr userDrawn="1"/>
        </p:nvSpPr>
        <p:spPr>
          <a:xfrm flipH="1" flipV="1">
            <a:off x="1719943" y="823802"/>
            <a:ext cx="956598" cy="956598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9435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153408-A7BC-45F1-AC2A-212CAE4A2ED6}"/>
              </a:ext>
            </a:extLst>
          </p:cNvPr>
          <p:cNvSpPr/>
          <p:nvPr userDrawn="1"/>
        </p:nvSpPr>
        <p:spPr>
          <a:xfrm flipH="1">
            <a:off x="-2" y="0"/>
            <a:ext cx="12191996" cy="6857999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0B827B7-30CC-41C5-B1D5-3B270D7FBC50}"/>
              </a:ext>
            </a:extLst>
          </p:cNvPr>
          <p:cNvSpPr/>
          <p:nvPr userDrawn="1"/>
        </p:nvSpPr>
        <p:spPr>
          <a:xfrm flipH="1" flipV="1">
            <a:off x="7672023" y="3428998"/>
            <a:ext cx="2863544" cy="286354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3" name="Freeform: Shape 24">
            <a:extLst>
              <a:ext uri="{FF2B5EF4-FFF2-40B4-BE49-F238E27FC236}">
                <a16:creationId xmlns:a16="http://schemas.microsoft.com/office/drawing/2014/main" id="{9544D5A9-94FC-4448-8F41-BD4B9A7B3F73}"/>
              </a:ext>
            </a:extLst>
          </p:cNvPr>
          <p:cNvSpPr/>
          <p:nvPr userDrawn="1"/>
        </p:nvSpPr>
        <p:spPr>
          <a:xfrm flipH="1" flipV="1">
            <a:off x="-2" y="6139543"/>
            <a:ext cx="665779" cy="732968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51FB104-5AC7-46D7-900E-D4D9BE759C73}"/>
              </a:ext>
            </a:extLst>
          </p:cNvPr>
          <p:cNvSpPr/>
          <p:nvPr userDrawn="1"/>
        </p:nvSpPr>
        <p:spPr>
          <a:xfrm rot="16200000" flipV="1">
            <a:off x="8295933" y="3804664"/>
            <a:ext cx="2060988" cy="4074706"/>
          </a:xfrm>
          <a:custGeom>
            <a:avLst/>
            <a:gdLst>
              <a:gd name="connsiteX0" fmla="*/ 9127 w 795947"/>
              <a:gd name="connsiteY0" fmla="*/ 0 h 1573640"/>
              <a:gd name="connsiteX1" fmla="*/ 795947 w 795947"/>
              <a:gd name="connsiteY1" fmla="*/ 786820 h 1573640"/>
              <a:gd name="connsiteX2" fmla="*/ 9127 w 795947"/>
              <a:gd name="connsiteY2" fmla="*/ 1573640 h 1573640"/>
              <a:gd name="connsiteX3" fmla="*/ 0 w 795947"/>
              <a:gd name="connsiteY3" fmla="*/ 1572720 h 1573640"/>
              <a:gd name="connsiteX4" fmla="*/ 0 w 795947"/>
              <a:gd name="connsiteY4" fmla="*/ 920 h 157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947" h="1573640">
                <a:moveTo>
                  <a:pt x="9127" y="0"/>
                </a:moveTo>
                <a:cubicBezTo>
                  <a:pt x="443676" y="0"/>
                  <a:pt x="795947" y="352271"/>
                  <a:pt x="795947" y="786820"/>
                </a:cubicBezTo>
                <a:cubicBezTo>
                  <a:pt x="795947" y="1221369"/>
                  <a:pt x="443676" y="1573640"/>
                  <a:pt x="9127" y="1573640"/>
                </a:cubicBezTo>
                <a:lnTo>
                  <a:pt x="0" y="1572720"/>
                </a:lnTo>
                <a:lnTo>
                  <a:pt x="0" y="92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24">
            <a:extLst>
              <a:ext uri="{FF2B5EF4-FFF2-40B4-BE49-F238E27FC236}">
                <a16:creationId xmlns:a16="http://schemas.microsoft.com/office/drawing/2014/main" id="{5CA1ECFA-0FD5-4498-A61D-B0CB949E05EF}"/>
              </a:ext>
            </a:extLst>
          </p:cNvPr>
          <p:cNvSpPr/>
          <p:nvPr userDrawn="1"/>
        </p:nvSpPr>
        <p:spPr>
          <a:xfrm rot="10800000" flipH="1" flipV="1">
            <a:off x="8334103" y="-1"/>
            <a:ext cx="3857898" cy="4197403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09EFF4B-7BED-4EAD-8786-8A60E5C31CB5}"/>
              </a:ext>
            </a:extLst>
          </p:cNvPr>
          <p:cNvSpPr/>
          <p:nvPr userDrawn="1"/>
        </p:nvSpPr>
        <p:spPr>
          <a:xfrm flipH="1" flipV="1">
            <a:off x="1394947" y="966456"/>
            <a:ext cx="2863544" cy="286354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0C7AFC2-3EAE-4606-BE33-0FF1BA6FD156}"/>
              </a:ext>
            </a:extLst>
          </p:cNvPr>
          <p:cNvSpPr/>
          <p:nvPr userDrawn="1"/>
        </p:nvSpPr>
        <p:spPr>
          <a:xfrm>
            <a:off x="6274862" y="884539"/>
            <a:ext cx="5088918" cy="5088918"/>
          </a:xfrm>
          <a:custGeom>
            <a:avLst/>
            <a:gdLst>
              <a:gd name="connsiteX0" fmla="*/ 1012372 w 2024744"/>
              <a:gd name="connsiteY0" fmla="*/ 0 h 2024744"/>
              <a:gd name="connsiteX1" fmla="*/ 2024744 w 2024744"/>
              <a:gd name="connsiteY1" fmla="*/ 1012372 h 2024744"/>
              <a:gd name="connsiteX2" fmla="*/ 1012372 w 2024744"/>
              <a:gd name="connsiteY2" fmla="*/ 2024744 h 2024744"/>
              <a:gd name="connsiteX3" fmla="*/ 0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1571490" y="0"/>
                  <a:pt x="2024744" y="453254"/>
                  <a:pt x="2024744" y="1012372"/>
                </a:cubicBezTo>
                <a:cubicBezTo>
                  <a:pt x="2024744" y="1571490"/>
                  <a:pt x="1571490" y="2024744"/>
                  <a:pt x="1012372" y="2024744"/>
                </a:cubicBezTo>
                <a:cubicBezTo>
                  <a:pt x="453254" y="2024744"/>
                  <a:pt x="0" y="1571490"/>
                  <a:pt x="0" y="1012372"/>
                </a:cubicBezTo>
                <a:cubicBezTo>
                  <a:pt x="0" y="453254"/>
                  <a:pt x="453254" y="0"/>
                  <a:pt x="1012372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A3BD28B-36FD-4537-9B45-15F11DEFC6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6641058" y="1250735"/>
            <a:ext cx="4356526" cy="4356526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84202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DCBA1-78E4-4E32-B040-10488A36681D}"/>
              </a:ext>
            </a:extLst>
          </p:cNvPr>
          <p:cNvSpPr/>
          <p:nvPr userDrawn="1"/>
        </p:nvSpPr>
        <p:spPr>
          <a:xfrm flipH="1">
            <a:off x="-1" y="-1"/>
            <a:ext cx="12191999" cy="6858001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E1402749-FC60-4D37-8927-5F8C784E3289}"/>
              </a:ext>
            </a:extLst>
          </p:cNvPr>
          <p:cNvSpPr/>
          <p:nvPr userDrawn="1"/>
        </p:nvSpPr>
        <p:spPr>
          <a:xfrm rot="16200000" flipV="1">
            <a:off x="3631836" y="3804664"/>
            <a:ext cx="2060988" cy="4074706"/>
          </a:xfrm>
          <a:custGeom>
            <a:avLst/>
            <a:gdLst>
              <a:gd name="connsiteX0" fmla="*/ 9127 w 795947"/>
              <a:gd name="connsiteY0" fmla="*/ 0 h 1573640"/>
              <a:gd name="connsiteX1" fmla="*/ 795947 w 795947"/>
              <a:gd name="connsiteY1" fmla="*/ 786820 h 1573640"/>
              <a:gd name="connsiteX2" fmla="*/ 9127 w 795947"/>
              <a:gd name="connsiteY2" fmla="*/ 1573640 h 1573640"/>
              <a:gd name="connsiteX3" fmla="*/ 0 w 795947"/>
              <a:gd name="connsiteY3" fmla="*/ 1572720 h 1573640"/>
              <a:gd name="connsiteX4" fmla="*/ 0 w 795947"/>
              <a:gd name="connsiteY4" fmla="*/ 920 h 157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947" h="1573640">
                <a:moveTo>
                  <a:pt x="9127" y="0"/>
                </a:moveTo>
                <a:cubicBezTo>
                  <a:pt x="443676" y="0"/>
                  <a:pt x="795947" y="352271"/>
                  <a:pt x="795947" y="786820"/>
                </a:cubicBezTo>
                <a:cubicBezTo>
                  <a:pt x="795947" y="1221369"/>
                  <a:pt x="443676" y="1573640"/>
                  <a:pt x="9127" y="1573640"/>
                </a:cubicBezTo>
                <a:lnTo>
                  <a:pt x="0" y="1572720"/>
                </a:lnTo>
                <a:lnTo>
                  <a:pt x="0" y="92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1E6501D-AA25-4A6E-A48C-F14756D334D9}"/>
              </a:ext>
            </a:extLst>
          </p:cNvPr>
          <p:cNvSpPr/>
          <p:nvPr userDrawn="1"/>
        </p:nvSpPr>
        <p:spPr>
          <a:xfrm flipH="1" flipV="1">
            <a:off x="5902042" y="943187"/>
            <a:ext cx="2209798" cy="2209798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F7A5E92-7C1A-4C74-BA02-E902304834D7}"/>
              </a:ext>
            </a:extLst>
          </p:cNvPr>
          <p:cNvSpPr/>
          <p:nvPr userDrawn="1"/>
        </p:nvSpPr>
        <p:spPr>
          <a:xfrm flipH="1" flipV="1">
            <a:off x="9612114" y="4602281"/>
            <a:ext cx="1434834" cy="1434834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3" name="Freeform: Shape 24">
            <a:extLst>
              <a:ext uri="{FF2B5EF4-FFF2-40B4-BE49-F238E27FC236}">
                <a16:creationId xmlns:a16="http://schemas.microsoft.com/office/drawing/2014/main" id="{D458E102-9DF8-4396-9416-AB2916BBCBE8}"/>
              </a:ext>
            </a:extLst>
          </p:cNvPr>
          <p:cNvSpPr/>
          <p:nvPr userDrawn="1"/>
        </p:nvSpPr>
        <p:spPr>
          <a:xfrm rot="10800000" flipH="1" flipV="1">
            <a:off x="10757165" y="0"/>
            <a:ext cx="1434835" cy="1561104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24">
            <a:extLst>
              <a:ext uri="{FF2B5EF4-FFF2-40B4-BE49-F238E27FC236}">
                <a16:creationId xmlns:a16="http://schemas.microsoft.com/office/drawing/2014/main" id="{D18491EF-F82E-4D99-B5CC-930319966391}"/>
              </a:ext>
            </a:extLst>
          </p:cNvPr>
          <p:cNvSpPr/>
          <p:nvPr userDrawn="1"/>
        </p:nvSpPr>
        <p:spPr>
          <a:xfrm flipH="1">
            <a:off x="0" y="0"/>
            <a:ext cx="3251286" cy="3821272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911943D-3EF5-487D-BF3A-5527AF80D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40574" y="217489"/>
            <a:ext cx="5870993" cy="5870993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9449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0E4C0B-624B-4561-B9CA-27BAE780877B}"/>
              </a:ext>
            </a:extLst>
          </p:cNvPr>
          <p:cNvSpPr/>
          <p:nvPr userDrawn="1"/>
        </p:nvSpPr>
        <p:spPr>
          <a:xfrm flipH="1" flipV="1">
            <a:off x="-1" y="-2"/>
            <a:ext cx="12191999" cy="6858001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Freeform: Shape 24">
            <a:extLst>
              <a:ext uri="{FF2B5EF4-FFF2-40B4-BE49-F238E27FC236}">
                <a16:creationId xmlns:a16="http://schemas.microsoft.com/office/drawing/2014/main" id="{6A6CEC59-6704-4BB3-BD35-1D900788DCC6}"/>
              </a:ext>
            </a:extLst>
          </p:cNvPr>
          <p:cNvSpPr/>
          <p:nvPr userDrawn="1"/>
        </p:nvSpPr>
        <p:spPr>
          <a:xfrm>
            <a:off x="10982873" y="6181"/>
            <a:ext cx="1223642" cy="1347128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AB4685-BFAE-4F35-A048-0BD49CE39B1E}"/>
              </a:ext>
            </a:extLst>
          </p:cNvPr>
          <p:cNvSpPr/>
          <p:nvPr userDrawn="1"/>
        </p:nvSpPr>
        <p:spPr>
          <a:xfrm rot="11700000" flipH="1" flipV="1">
            <a:off x="9444984" y="4201671"/>
            <a:ext cx="2382429" cy="2382429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7E62A6-867C-4D17-9EEC-996FD1982675}"/>
              </a:ext>
            </a:extLst>
          </p:cNvPr>
          <p:cNvSpPr/>
          <p:nvPr userDrawn="1"/>
        </p:nvSpPr>
        <p:spPr>
          <a:xfrm rot="11700000" flipH="1" flipV="1">
            <a:off x="6038582" y="641217"/>
            <a:ext cx="2201461" cy="2201461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49A6C0CA-BB50-4666-9872-0FE56743F19C}"/>
              </a:ext>
            </a:extLst>
          </p:cNvPr>
          <p:cNvSpPr/>
          <p:nvPr userDrawn="1"/>
        </p:nvSpPr>
        <p:spPr>
          <a:xfrm rot="16200000">
            <a:off x="5389275" y="3613233"/>
            <a:ext cx="2179843" cy="4309693"/>
          </a:xfrm>
          <a:custGeom>
            <a:avLst/>
            <a:gdLst>
              <a:gd name="connsiteX0" fmla="*/ 9127 w 795947"/>
              <a:gd name="connsiteY0" fmla="*/ 0 h 1573640"/>
              <a:gd name="connsiteX1" fmla="*/ 795947 w 795947"/>
              <a:gd name="connsiteY1" fmla="*/ 786820 h 1573640"/>
              <a:gd name="connsiteX2" fmla="*/ 9127 w 795947"/>
              <a:gd name="connsiteY2" fmla="*/ 1573640 h 1573640"/>
              <a:gd name="connsiteX3" fmla="*/ 0 w 795947"/>
              <a:gd name="connsiteY3" fmla="*/ 1572720 h 1573640"/>
              <a:gd name="connsiteX4" fmla="*/ 0 w 795947"/>
              <a:gd name="connsiteY4" fmla="*/ 920 h 157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947" h="1573640">
                <a:moveTo>
                  <a:pt x="9127" y="0"/>
                </a:moveTo>
                <a:cubicBezTo>
                  <a:pt x="443676" y="0"/>
                  <a:pt x="795947" y="352271"/>
                  <a:pt x="795947" y="786820"/>
                </a:cubicBezTo>
                <a:cubicBezTo>
                  <a:pt x="795947" y="1221369"/>
                  <a:pt x="443676" y="1573640"/>
                  <a:pt x="9127" y="1573640"/>
                </a:cubicBezTo>
                <a:lnTo>
                  <a:pt x="0" y="1572720"/>
                </a:lnTo>
                <a:lnTo>
                  <a:pt x="0" y="92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393306-432A-4C76-ADEE-8292778768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6807203" cy="6858001"/>
          </a:xfrm>
          <a:custGeom>
            <a:avLst/>
            <a:gdLst>
              <a:gd name="connsiteX0" fmla="*/ 0 w 6807203"/>
              <a:gd name="connsiteY0" fmla="*/ 0 h 6858001"/>
              <a:gd name="connsiteX1" fmla="*/ 4787302 w 6807203"/>
              <a:gd name="connsiteY1" fmla="*/ 0 h 6858001"/>
              <a:gd name="connsiteX2" fmla="*/ 6807203 w 6807203"/>
              <a:gd name="connsiteY2" fmla="*/ 2019901 h 6858001"/>
              <a:gd name="connsiteX3" fmla="*/ 6807203 w 6807203"/>
              <a:gd name="connsiteY3" fmla="*/ 4838100 h 6858001"/>
              <a:gd name="connsiteX4" fmla="*/ 4787302 w 6807203"/>
              <a:gd name="connsiteY4" fmla="*/ 6858001 h 6858001"/>
              <a:gd name="connsiteX5" fmla="*/ 0 w 6807203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7203" h="6858001">
                <a:moveTo>
                  <a:pt x="0" y="0"/>
                </a:moveTo>
                <a:lnTo>
                  <a:pt x="4787302" y="0"/>
                </a:lnTo>
                <a:cubicBezTo>
                  <a:pt x="5902863" y="0"/>
                  <a:pt x="6807203" y="904340"/>
                  <a:pt x="6807203" y="2019901"/>
                </a:cubicBezTo>
                <a:lnTo>
                  <a:pt x="6807203" y="4838100"/>
                </a:lnTo>
                <a:cubicBezTo>
                  <a:pt x="6807203" y="5953661"/>
                  <a:pt x="5902863" y="6858001"/>
                  <a:pt x="4787302" y="6858001"/>
                </a:cubicBezTo>
                <a:lnTo>
                  <a:pt x="0" y="6858001"/>
                </a:ln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254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4">
            <a:extLst>
              <a:ext uri="{FF2B5EF4-FFF2-40B4-BE49-F238E27FC236}">
                <a16:creationId xmlns:a16="http://schemas.microsoft.com/office/drawing/2014/main" id="{6B40AD45-B917-4C20-A745-7F761A9958B0}"/>
              </a:ext>
            </a:extLst>
          </p:cNvPr>
          <p:cNvSpPr/>
          <p:nvPr userDrawn="1"/>
        </p:nvSpPr>
        <p:spPr>
          <a:xfrm flipH="1">
            <a:off x="-3" y="0"/>
            <a:ext cx="12192002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89109C8-F5AF-4AC8-984F-2B1C0298248C}"/>
              </a:ext>
            </a:extLst>
          </p:cNvPr>
          <p:cNvSpPr/>
          <p:nvPr userDrawn="1"/>
        </p:nvSpPr>
        <p:spPr>
          <a:xfrm rot="5400000">
            <a:off x="519066" y="412216"/>
            <a:ext cx="3356248" cy="3356248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7390CDE-F2D4-4127-AEF5-66D4B00B516F}"/>
              </a:ext>
            </a:extLst>
          </p:cNvPr>
          <p:cNvSpPr/>
          <p:nvPr userDrawn="1"/>
        </p:nvSpPr>
        <p:spPr>
          <a:xfrm rot="11700000">
            <a:off x="5512088" y="4426856"/>
            <a:ext cx="2171119" cy="2171119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24">
            <a:extLst>
              <a:ext uri="{FF2B5EF4-FFF2-40B4-BE49-F238E27FC236}">
                <a16:creationId xmlns:a16="http://schemas.microsoft.com/office/drawing/2014/main" id="{2C24A7E5-2D68-45C5-855A-916720CC8509}"/>
              </a:ext>
            </a:extLst>
          </p:cNvPr>
          <p:cNvSpPr/>
          <p:nvPr userDrawn="1"/>
        </p:nvSpPr>
        <p:spPr>
          <a:xfrm flipH="1" flipV="1">
            <a:off x="-1" y="5563696"/>
            <a:ext cx="1175657" cy="1294301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24">
            <a:extLst>
              <a:ext uri="{FF2B5EF4-FFF2-40B4-BE49-F238E27FC236}">
                <a16:creationId xmlns:a16="http://schemas.microsoft.com/office/drawing/2014/main" id="{4F7B1AFC-10B1-47B6-8E28-AA2A56AEE014}"/>
              </a:ext>
            </a:extLst>
          </p:cNvPr>
          <p:cNvSpPr/>
          <p:nvPr userDrawn="1"/>
        </p:nvSpPr>
        <p:spPr>
          <a:xfrm rot="10800000" flipH="1" flipV="1">
            <a:off x="10431080" y="0"/>
            <a:ext cx="1760920" cy="1915886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5CAB5CA-0B4D-47F9-91EC-DD9D30214D81}"/>
              </a:ext>
            </a:extLst>
          </p:cNvPr>
          <p:cNvSpPr/>
          <p:nvPr userDrawn="1"/>
        </p:nvSpPr>
        <p:spPr>
          <a:xfrm rot="18900000">
            <a:off x="9850938" y="331610"/>
            <a:ext cx="1478454" cy="1478454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1EEFF15F-0586-412E-9308-A302B0E358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6241143" y="1440199"/>
            <a:ext cx="5254387" cy="2581602"/>
          </a:xfrm>
          <a:prstGeom prst="roundRect">
            <a:avLst>
              <a:gd name="adj" fmla="val 7672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98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5D6BE4-E442-48BA-B03E-38B263435C24}"/>
              </a:ext>
            </a:extLst>
          </p:cNvPr>
          <p:cNvSpPr/>
          <p:nvPr userDrawn="1"/>
        </p:nvSpPr>
        <p:spPr>
          <a:xfrm flipH="1">
            <a:off x="-1" y="-2"/>
            <a:ext cx="12191999" cy="6858001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AFC2CD-76B2-4C4B-A1E1-0ECF7C0E88ED}"/>
              </a:ext>
            </a:extLst>
          </p:cNvPr>
          <p:cNvSpPr/>
          <p:nvPr userDrawn="1"/>
        </p:nvSpPr>
        <p:spPr>
          <a:xfrm rot="11700000" flipH="1" flipV="1">
            <a:off x="3993383" y="457565"/>
            <a:ext cx="2201461" cy="2201461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CFCA4E01-EFF0-423A-9675-DFD26ED60ED7}"/>
              </a:ext>
            </a:extLst>
          </p:cNvPr>
          <p:cNvSpPr/>
          <p:nvPr userDrawn="1"/>
        </p:nvSpPr>
        <p:spPr>
          <a:xfrm rot="16200000">
            <a:off x="1677778" y="2439779"/>
            <a:ext cx="2968172" cy="5868271"/>
          </a:xfrm>
          <a:custGeom>
            <a:avLst/>
            <a:gdLst>
              <a:gd name="connsiteX0" fmla="*/ 9127 w 795947"/>
              <a:gd name="connsiteY0" fmla="*/ 0 h 1573640"/>
              <a:gd name="connsiteX1" fmla="*/ 795947 w 795947"/>
              <a:gd name="connsiteY1" fmla="*/ 786820 h 1573640"/>
              <a:gd name="connsiteX2" fmla="*/ 9127 w 795947"/>
              <a:gd name="connsiteY2" fmla="*/ 1573640 h 1573640"/>
              <a:gd name="connsiteX3" fmla="*/ 0 w 795947"/>
              <a:gd name="connsiteY3" fmla="*/ 1572720 h 1573640"/>
              <a:gd name="connsiteX4" fmla="*/ 0 w 795947"/>
              <a:gd name="connsiteY4" fmla="*/ 920 h 157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947" h="1573640">
                <a:moveTo>
                  <a:pt x="9127" y="0"/>
                </a:moveTo>
                <a:cubicBezTo>
                  <a:pt x="443676" y="0"/>
                  <a:pt x="795947" y="352271"/>
                  <a:pt x="795947" y="786820"/>
                </a:cubicBezTo>
                <a:cubicBezTo>
                  <a:pt x="795947" y="1221369"/>
                  <a:pt x="443676" y="1573640"/>
                  <a:pt x="9127" y="1573640"/>
                </a:cubicBezTo>
                <a:lnTo>
                  <a:pt x="0" y="1572720"/>
                </a:lnTo>
                <a:lnTo>
                  <a:pt x="0" y="92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F7ABA8A-329F-479D-A932-2695C7333F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1413946" y="978262"/>
            <a:ext cx="3268106" cy="2334623"/>
          </a:xfrm>
          <a:prstGeom prst="roundRect">
            <a:avLst>
              <a:gd name="adj" fmla="val 9207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D6DCD7F-0D61-47C8-BE3B-8C0ED80E88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1413946" y="3545115"/>
            <a:ext cx="3268106" cy="2601684"/>
          </a:xfrm>
          <a:prstGeom prst="roundRect">
            <a:avLst>
              <a:gd name="adj" fmla="val 9207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1" name="Freeform: Shape 24">
            <a:extLst>
              <a:ext uri="{FF2B5EF4-FFF2-40B4-BE49-F238E27FC236}">
                <a16:creationId xmlns:a16="http://schemas.microsoft.com/office/drawing/2014/main" id="{C228F396-38C7-4848-9134-5D3F235268D0}"/>
              </a:ext>
            </a:extLst>
          </p:cNvPr>
          <p:cNvSpPr/>
          <p:nvPr userDrawn="1"/>
        </p:nvSpPr>
        <p:spPr>
          <a:xfrm>
            <a:off x="11566121" y="6181"/>
            <a:ext cx="640394" cy="705020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B10E807-BA5F-4EB1-B667-E680E5A34126}"/>
              </a:ext>
            </a:extLst>
          </p:cNvPr>
          <p:cNvSpPr/>
          <p:nvPr userDrawn="1"/>
        </p:nvSpPr>
        <p:spPr>
          <a:xfrm flipH="1" flipV="1">
            <a:off x="9515427" y="4273183"/>
            <a:ext cx="2201461" cy="2201461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478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3F3C11D-02DD-4034-8D63-B3012E520B26}"/>
              </a:ext>
            </a:extLst>
          </p:cNvPr>
          <p:cNvSpPr/>
          <p:nvPr userDrawn="1"/>
        </p:nvSpPr>
        <p:spPr>
          <a:xfrm rot="1800000" flipH="1" flipV="1">
            <a:off x="5938297" y="4307756"/>
            <a:ext cx="2201461" cy="2201461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540972F1-856F-4F64-83F7-D0426B7E18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92571" y="1349829"/>
            <a:ext cx="3898281" cy="5508171"/>
          </a:xfrm>
          <a:prstGeom prst="round1Rect">
            <a:avLst/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48B6413-C31E-411E-8DF0-7205E2FBCDF8}"/>
              </a:ext>
            </a:extLst>
          </p:cNvPr>
          <p:cNvSpPr/>
          <p:nvPr userDrawn="1"/>
        </p:nvSpPr>
        <p:spPr>
          <a:xfrm rot="11700000" flipH="1" flipV="1">
            <a:off x="582525" y="249099"/>
            <a:ext cx="2201461" cy="2201461"/>
          </a:xfrm>
          <a:custGeom>
            <a:avLst/>
            <a:gdLst>
              <a:gd name="connsiteX0" fmla="*/ 717417 w 1434834"/>
              <a:gd name="connsiteY0" fmla="*/ 1434834 h 1434834"/>
              <a:gd name="connsiteX1" fmla="*/ 0 w 1434834"/>
              <a:gd name="connsiteY1" fmla="*/ 717417 h 1434834"/>
              <a:gd name="connsiteX2" fmla="*/ 717417 w 1434834"/>
              <a:gd name="connsiteY2" fmla="*/ 0 h 1434834"/>
              <a:gd name="connsiteX3" fmla="*/ 1434834 w 1434834"/>
              <a:gd name="connsiteY3" fmla="*/ 717417 h 1434834"/>
              <a:gd name="connsiteX4" fmla="*/ 717417 w 1434834"/>
              <a:gd name="connsiteY4" fmla="*/ 1434834 h 14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34" h="1434834">
                <a:moveTo>
                  <a:pt x="717417" y="1434834"/>
                </a:moveTo>
                <a:cubicBezTo>
                  <a:pt x="321199" y="1434834"/>
                  <a:pt x="0" y="1113635"/>
                  <a:pt x="0" y="717417"/>
                </a:cubicBezTo>
                <a:cubicBezTo>
                  <a:pt x="0" y="321199"/>
                  <a:pt x="321199" y="0"/>
                  <a:pt x="717417" y="0"/>
                </a:cubicBezTo>
                <a:cubicBezTo>
                  <a:pt x="1113635" y="0"/>
                  <a:pt x="1434834" y="321199"/>
                  <a:pt x="1434834" y="717417"/>
                </a:cubicBezTo>
                <a:cubicBezTo>
                  <a:pt x="1434834" y="1113635"/>
                  <a:pt x="1113635" y="1434834"/>
                  <a:pt x="717417" y="1434834"/>
                </a:cubicBezTo>
                <a:close/>
              </a:path>
            </a:pathLst>
          </a:cu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18F9177-A4F9-4E79-9FEB-2463FD05B2B4}"/>
              </a:ext>
            </a:extLst>
          </p:cNvPr>
          <p:cNvSpPr/>
          <p:nvPr userDrawn="1"/>
        </p:nvSpPr>
        <p:spPr>
          <a:xfrm flipH="1">
            <a:off x="-260270" y="5595913"/>
            <a:ext cx="520535" cy="1602143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127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3E8A810-E676-4F95-B51A-37F60EEB7876}"/>
              </a:ext>
            </a:extLst>
          </p:cNvPr>
          <p:cNvSpPr/>
          <p:nvPr userDrawn="1"/>
        </p:nvSpPr>
        <p:spPr>
          <a:xfrm flipH="1">
            <a:off x="11931730" y="-252314"/>
            <a:ext cx="520535" cy="1602143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127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731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24">
            <a:extLst>
              <a:ext uri="{FF2B5EF4-FFF2-40B4-BE49-F238E27FC236}">
                <a16:creationId xmlns:a16="http://schemas.microsoft.com/office/drawing/2014/main" id="{3FB53DCF-E771-4623-9D76-A073E5435D18}"/>
              </a:ext>
            </a:extLst>
          </p:cNvPr>
          <p:cNvSpPr/>
          <p:nvPr userDrawn="1"/>
        </p:nvSpPr>
        <p:spPr>
          <a:xfrm flipH="1">
            <a:off x="-3" y="0"/>
            <a:ext cx="12192002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C471911-AF1E-4C96-A36F-E2896DE6C612}"/>
              </a:ext>
            </a:extLst>
          </p:cNvPr>
          <p:cNvSpPr/>
          <p:nvPr userDrawn="1"/>
        </p:nvSpPr>
        <p:spPr>
          <a:xfrm rot="5400000">
            <a:off x="5840274" y="907316"/>
            <a:ext cx="3356248" cy="3356248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A3F7F9-E781-4AD3-8CA4-269EC12849FC}"/>
              </a:ext>
            </a:extLst>
          </p:cNvPr>
          <p:cNvSpPr/>
          <p:nvPr userDrawn="1"/>
        </p:nvSpPr>
        <p:spPr>
          <a:xfrm rot="5400000">
            <a:off x="917787" y="827661"/>
            <a:ext cx="1491584" cy="1491584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89F4AF-C36D-4199-84C4-162461B786AA}"/>
              </a:ext>
            </a:extLst>
          </p:cNvPr>
          <p:cNvSpPr/>
          <p:nvPr userDrawn="1"/>
        </p:nvSpPr>
        <p:spPr>
          <a:xfrm rot="5400000">
            <a:off x="10177901" y="5006759"/>
            <a:ext cx="1491584" cy="1491584"/>
          </a:xfrm>
          <a:custGeom>
            <a:avLst/>
            <a:gdLst>
              <a:gd name="connsiteX0" fmla="*/ 0 w 1440542"/>
              <a:gd name="connsiteY0" fmla="*/ 720271 h 1440542"/>
              <a:gd name="connsiteX1" fmla="*/ 720271 w 1440542"/>
              <a:gd name="connsiteY1" fmla="*/ 0 h 1440542"/>
              <a:gd name="connsiteX2" fmla="*/ 1440542 w 1440542"/>
              <a:gd name="connsiteY2" fmla="*/ 720271 h 1440542"/>
              <a:gd name="connsiteX3" fmla="*/ 720271 w 1440542"/>
              <a:gd name="connsiteY3" fmla="*/ 1440542 h 1440542"/>
              <a:gd name="connsiteX4" fmla="*/ 0 w 1440542"/>
              <a:gd name="connsiteY4" fmla="*/ 720271 h 14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42" h="1440542">
                <a:moveTo>
                  <a:pt x="0" y="720271"/>
                </a:moveTo>
                <a:cubicBezTo>
                  <a:pt x="0" y="322476"/>
                  <a:pt x="322476" y="0"/>
                  <a:pt x="720271" y="0"/>
                </a:cubicBezTo>
                <a:cubicBezTo>
                  <a:pt x="1118066" y="0"/>
                  <a:pt x="1440542" y="322476"/>
                  <a:pt x="1440542" y="720271"/>
                </a:cubicBezTo>
                <a:cubicBezTo>
                  <a:pt x="1440542" y="1118066"/>
                  <a:pt x="1118066" y="1440542"/>
                  <a:pt x="720271" y="1440542"/>
                </a:cubicBezTo>
                <a:cubicBezTo>
                  <a:pt x="322476" y="1440542"/>
                  <a:pt x="0" y="1118066"/>
                  <a:pt x="0" y="720271"/>
                </a:cubicBezTo>
                <a:close/>
              </a:path>
            </a:pathLst>
          </a:custGeom>
          <a:gradFill>
            <a:gsLst>
              <a:gs pos="0">
                <a:srgbClr val="EFF3F7">
                  <a:shade val="67500"/>
                  <a:satMod val="115000"/>
                  <a:alpha val="0"/>
                </a:srgbClr>
              </a:gs>
              <a:gs pos="100000">
                <a:srgbClr val="EFF3F7">
                  <a:shade val="100000"/>
                  <a:satMod val="115000"/>
                  <a:alpha val="21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: Single Corner Rounded 2">
            <a:extLst>
              <a:ext uri="{FF2B5EF4-FFF2-40B4-BE49-F238E27FC236}">
                <a16:creationId xmlns:a16="http://schemas.microsoft.com/office/drawing/2014/main" id="{1CA369E4-A3B3-48AB-A5E7-81498515B811}"/>
              </a:ext>
            </a:extLst>
          </p:cNvPr>
          <p:cNvSpPr/>
          <p:nvPr userDrawn="1"/>
        </p:nvSpPr>
        <p:spPr>
          <a:xfrm rot="5400000" flipH="1">
            <a:off x="1222829" y="562424"/>
            <a:ext cx="5072737" cy="7518401"/>
          </a:xfrm>
          <a:prstGeom prst="round1Rect">
            <a:avLst>
              <a:gd name="adj" fmla="val 15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24">
            <a:extLst>
              <a:ext uri="{FF2B5EF4-FFF2-40B4-BE49-F238E27FC236}">
                <a16:creationId xmlns:a16="http://schemas.microsoft.com/office/drawing/2014/main" id="{1EDA97DC-6C63-4207-B753-09CD3BF5BAE9}"/>
              </a:ext>
            </a:extLst>
          </p:cNvPr>
          <p:cNvSpPr/>
          <p:nvPr userDrawn="1"/>
        </p:nvSpPr>
        <p:spPr>
          <a:xfrm rot="10800000" flipH="1" flipV="1">
            <a:off x="10700416" y="0"/>
            <a:ext cx="1491584" cy="1622848"/>
          </a:xfrm>
          <a:custGeom>
            <a:avLst/>
            <a:gdLst>
              <a:gd name="connsiteX0" fmla="*/ 136685 w 5191126"/>
              <a:gd name="connsiteY0" fmla="*/ 0 h 5715000"/>
              <a:gd name="connsiteX1" fmla="*/ 5191126 w 5191126"/>
              <a:gd name="connsiteY1" fmla="*/ 0 h 5715000"/>
              <a:gd name="connsiteX2" fmla="*/ 5191126 w 5191126"/>
              <a:gd name="connsiteY2" fmla="*/ 5675978 h 5715000"/>
              <a:gd name="connsiteX3" fmla="*/ 5070957 w 5191126"/>
              <a:gd name="connsiteY3" fmla="*/ 5691248 h 5715000"/>
              <a:gd name="connsiteX4" fmla="*/ 4600575 w 5191126"/>
              <a:gd name="connsiteY4" fmla="*/ 5715000 h 5715000"/>
              <a:gd name="connsiteX5" fmla="*/ 0 w 5191126"/>
              <a:gd name="connsiteY5" fmla="*/ 1114425 h 5715000"/>
              <a:gd name="connsiteX6" fmla="*/ 93468 w 5191126"/>
              <a:gd name="connsiteY6" fmla="*/ 187249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26" h="5715000">
                <a:moveTo>
                  <a:pt x="136685" y="0"/>
                </a:moveTo>
                <a:lnTo>
                  <a:pt x="5191126" y="0"/>
                </a:lnTo>
                <a:lnTo>
                  <a:pt x="5191126" y="5675978"/>
                </a:lnTo>
                <a:lnTo>
                  <a:pt x="5070957" y="5691248"/>
                </a:lnTo>
                <a:cubicBezTo>
                  <a:pt x="4916299" y="5706954"/>
                  <a:pt x="4759377" y="5715000"/>
                  <a:pt x="4600575" y="5715000"/>
                </a:cubicBezTo>
                <a:cubicBezTo>
                  <a:pt x="2059748" y="5715000"/>
                  <a:pt x="0" y="3655252"/>
                  <a:pt x="0" y="1114425"/>
                </a:cubicBezTo>
                <a:cubicBezTo>
                  <a:pt x="0" y="796822"/>
                  <a:pt x="32184" y="486735"/>
                  <a:pt x="93468" y="18724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2689D017-4453-4F77-8940-33BA612864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5390858" y="679814"/>
            <a:ext cx="5756112" cy="5072737"/>
          </a:xfrm>
          <a:prstGeom prst="roundRect">
            <a:avLst>
              <a:gd name="adj" fmla="val 6632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10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9" Type="http://schemas.openxmlformats.org/officeDocument/2006/relationships/slideLayout" Target="../slideLayouts/slideLayout39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34" Type="http://schemas.openxmlformats.org/officeDocument/2006/relationships/slideLayout" Target="../slideLayouts/slideLayout34.xml" /><Relationship Id="rId42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33" Type="http://schemas.openxmlformats.org/officeDocument/2006/relationships/slideLayout" Target="../slideLayouts/slideLayout33.xml" /><Relationship Id="rId38" Type="http://schemas.openxmlformats.org/officeDocument/2006/relationships/slideLayout" Target="../slideLayouts/slideLayout38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29" Type="http://schemas.openxmlformats.org/officeDocument/2006/relationships/slideLayout" Target="../slideLayouts/slideLayout29.xml" /><Relationship Id="rId41" Type="http://schemas.openxmlformats.org/officeDocument/2006/relationships/slideLayout" Target="../slideLayouts/slideLayout4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32" Type="http://schemas.openxmlformats.org/officeDocument/2006/relationships/slideLayout" Target="../slideLayouts/slideLayout32.xml" /><Relationship Id="rId37" Type="http://schemas.openxmlformats.org/officeDocument/2006/relationships/slideLayout" Target="../slideLayouts/slideLayout37.xml" /><Relationship Id="rId40" Type="http://schemas.openxmlformats.org/officeDocument/2006/relationships/slideLayout" Target="../slideLayouts/slideLayout40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slideLayout" Target="../slideLayouts/slideLayout28.xml" /><Relationship Id="rId36" Type="http://schemas.openxmlformats.org/officeDocument/2006/relationships/slideLayout" Target="../slideLayouts/slideLayout36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31" Type="http://schemas.openxmlformats.org/officeDocument/2006/relationships/slideLayout" Target="../slideLayouts/slideLayout3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30.xml" /><Relationship Id="rId35" Type="http://schemas.openxmlformats.org/officeDocument/2006/relationships/slideLayout" Target="../slideLayouts/slideLayout3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25EBF9-0407-484C-949F-FB0E86E7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AAA11-2581-4026-B8B6-0B45BADBB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1CCD4-E77B-498C-96AE-3CA9E23DE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DF07D-F983-44D9-B2D1-703C9AD8302E}" type="datetimeFigureOut">
              <a:rPr lang="en-ID" smtClean="0"/>
              <a:pPr/>
              <a:t>30/05/2022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93B9D-F083-4935-AF63-871D2503C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9DD82-553A-46EF-882E-6537616C1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E2A14-A7C7-447E-86CC-926506D8915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307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30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3.xml" /><Relationship Id="rId4" Type="http://schemas.openxmlformats.org/officeDocument/2006/relationships/image" Target="../media/image18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1.jpeg" /><Relationship Id="rId4" Type="http://schemas.openxmlformats.org/officeDocument/2006/relationships/image" Target="../media/image5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1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8.xml" /><Relationship Id="rId6" Type="http://schemas.openxmlformats.org/officeDocument/2006/relationships/image" Target="../media/image27.jpeg" /><Relationship Id="rId5" Type="http://schemas.openxmlformats.org/officeDocument/2006/relationships/image" Target="../media/image5.jpeg" /><Relationship Id="rId4" Type="http://schemas.openxmlformats.org/officeDocument/2006/relationships/image" Target="../media/image26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8.xml" /><Relationship Id="rId4" Type="http://schemas.openxmlformats.org/officeDocument/2006/relationships/image" Target="../media/image28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16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3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oshifx.com/" TargetMode="External" /><Relationship Id="rId2" Type="http://schemas.openxmlformats.org/officeDocument/2006/relationships/hyperlink" Target="http://www.satoshifx.io/" TargetMode="Externa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32.jpeg" /><Relationship Id="rId5" Type="http://schemas.openxmlformats.org/officeDocument/2006/relationships/image" Target="../media/image31.png" /><Relationship Id="rId4" Type="http://schemas.openxmlformats.org/officeDocument/2006/relationships/image" Target="../media/image30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3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4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5.jpe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6.xml" /><Relationship Id="rId4" Type="http://schemas.openxmlformats.org/officeDocument/2006/relationships/image" Target="../media/image18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ELL\Downloads\satoshifx (2).jpg"/>
          <p:cNvPicPr>
            <a:picLocks noChangeAspect="1" noChangeArrowheads="1"/>
          </p:cNvPicPr>
          <p:nvPr/>
        </p:nvPicPr>
        <p:blipFill>
          <a:blip r:embed="rId2"/>
          <a:srcRect l="22600" t="41200" b="39600"/>
          <a:stretch>
            <a:fillRect/>
          </a:stretch>
        </p:blipFill>
        <p:spPr bwMode="auto">
          <a:xfrm>
            <a:off x="1228725" y="2638425"/>
            <a:ext cx="5486400" cy="1391998"/>
          </a:xfrm>
          <a:prstGeom prst="rect">
            <a:avLst/>
          </a:prstGeom>
          <a:noFill/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94DB627-562F-4D40-892F-A1368C5E7664}"/>
              </a:ext>
            </a:extLst>
          </p:cNvPr>
          <p:cNvSpPr txBox="1"/>
          <p:nvPr/>
        </p:nvSpPr>
        <p:spPr>
          <a:xfrm>
            <a:off x="2298700" y="396538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latin typeface="Poppins" panose="00000500000000000000" pitchFamily="2" charset="0"/>
                <a:cs typeface="Poppins" panose="00000500000000000000" pitchFamily="2" charset="0"/>
              </a:rPr>
              <a:t>The Future of Money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2071B7A-FDB0-4329-B095-14E80C8531B5}"/>
              </a:ext>
            </a:extLst>
          </p:cNvPr>
          <p:cNvGrpSpPr/>
          <p:nvPr/>
        </p:nvGrpSpPr>
        <p:grpSpPr>
          <a:xfrm>
            <a:off x="478904" y="350939"/>
            <a:ext cx="3670035" cy="235276"/>
            <a:chOff x="478904" y="350939"/>
            <a:chExt cx="3670035" cy="23527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1A13A01-C18F-4ECD-BF8E-83D14EDCE981}"/>
                </a:ext>
              </a:extLst>
            </p:cNvPr>
            <p:cNvGrpSpPr/>
            <p:nvPr/>
          </p:nvGrpSpPr>
          <p:grpSpPr>
            <a:xfrm>
              <a:off x="478904" y="350939"/>
              <a:ext cx="235276" cy="235276"/>
              <a:chOff x="6434149" y="901154"/>
              <a:chExt cx="722129" cy="722129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97C37DF-C38A-4FA6-8307-C406457C0B7A}"/>
                  </a:ext>
                </a:extLst>
              </p:cNvPr>
              <p:cNvSpPr/>
              <p:nvPr/>
            </p:nvSpPr>
            <p:spPr>
              <a:xfrm>
                <a:off x="6434149" y="901154"/>
                <a:ext cx="722129" cy="722129"/>
              </a:xfrm>
              <a:prstGeom prst="ellipse">
                <a:avLst/>
              </a:prstGeom>
              <a:solidFill>
                <a:schemeClr val="accent1">
                  <a:alpha val="25000"/>
                </a:schemeClr>
              </a:solidFill>
              <a:ln>
                <a:solidFill>
                  <a:srgbClr val="00B3FF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DAF08F4-6C20-4E4A-9935-DD824EA06900}"/>
                  </a:ext>
                </a:extLst>
              </p:cNvPr>
              <p:cNvSpPr/>
              <p:nvPr/>
            </p:nvSpPr>
            <p:spPr>
              <a:xfrm>
                <a:off x="6519956" y="986961"/>
                <a:ext cx="550515" cy="550515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rgbClr val="00B3FF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EB2DD9B-6BF2-4BAA-9D8E-6103F20FFE6F}"/>
                  </a:ext>
                </a:extLst>
              </p:cNvPr>
              <p:cNvSpPr/>
              <p:nvPr/>
            </p:nvSpPr>
            <p:spPr>
              <a:xfrm>
                <a:off x="6608545" y="1075550"/>
                <a:ext cx="373337" cy="373337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rgbClr val="00B3FF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57A6867-63B6-4E85-BEEF-4800FBB65F36}"/>
                </a:ext>
              </a:extLst>
            </p:cNvPr>
            <p:cNvGrpSpPr/>
            <p:nvPr/>
          </p:nvGrpSpPr>
          <p:grpSpPr>
            <a:xfrm>
              <a:off x="2091804" y="350939"/>
              <a:ext cx="235276" cy="235276"/>
              <a:chOff x="6434149" y="901154"/>
              <a:chExt cx="722129" cy="722129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E62391F-297A-4E10-8F0A-30679AE82609}"/>
                  </a:ext>
                </a:extLst>
              </p:cNvPr>
              <p:cNvSpPr/>
              <p:nvPr/>
            </p:nvSpPr>
            <p:spPr>
              <a:xfrm>
                <a:off x="6434149" y="901154"/>
                <a:ext cx="722129" cy="722129"/>
              </a:xfrm>
              <a:prstGeom prst="ellipse">
                <a:avLst/>
              </a:prstGeom>
              <a:solidFill>
                <a:schemeClr val="accent1">
                  <a:alpha val="25000"/>
                </a:schemeClr>
              </a:solidFill>
              <a:ln>
                <a:solidFill>
                  <a:srgbClr val="00B3FF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7F8A6CF-7D78-4289-952A-2DB4F45B74CB}"/>
                  </a:ext>
                </a:extLst>
              </p:cNvPr>
              <p:cNvSpPr/>
              <p:nvPr/>
            </p:nvSpPr>
            <p:spPr>
              <a:xfrm>
                <a:off x="6519956" y="986961"/>
                <a:ext cx="550515" cy="550515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rgbClr val="00B3FF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851E756-AA3B-4A8D-942F-5A97072C76AF}"/>
                  </a:ext>
                </a:extLst>
              </p:cNvPr>
              <p:cNvSpPr/>
              <p:nvPr/>
            </p:nvSpPr>
            <p:spPr>
              <a:xfrm>
                <a:off x="6608546" y="1075551"/>
                <a:ext cx="373336" cy="373335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rgbClr val="00B3FF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DAD09F2-C726-436E-A69A-0D24F6231CAE}"/>
                </a:ext>
              </a:extLst>
            </p:cNvPr>
            <p:cNvGrpSpPr/>
            <p:nvPr/>
          </p:nvGrpSpPr>
          <p:grpSpPr>
            <a:xfrm>
              <a:off x="3913663" y="350939"/>
              <a:ext cx="235276" cy="235276"/>
              <a:chOff x="6434149" y="901154"/>
              <a:chExt cx="722129" cy="722129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0F63C0E-F57E-463D-9624-4AFDD1B6166D}"/>
                  </a:ext>
                </a:extLst>
              </p:cNvPr>
              <p:cNvSpPr/>
              <p:nvPr/>
            </p:nvSpPr>
            <p:spPr>
              <a:xfrm>
                <a:off x="6434149" y="901154"/>
                <a:ext cx="722129" cy="722129"/>
              </a:xfrm>
              <a:prstGeom prst="ellipse">
                <a:avLst/>
              </a:prstGeom>
              <a:solidFill>
                <a:schemeClr val="accent1">
                  <a:alpha val="25000"/>
                </a:schemeClr>
              </a:solidFill>
              <a:ln>
                <a:solidFill>
                  <a:srgbClr val="00B3FF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07C5F62-DC30-45E4-A0AE-D5A96820294F}"/>
                  </a:ext>
                </a:extLst>
              </p:cNvPr>
              <p:cNvSpPr/>
              <p:nvPr/>
            </p:nvSpPr>
            <p:spPr>
              <a:xfrm>
                <a:off x="6519956" y="986961"/>
                <a:ext cx="550515" cy="550515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rgbClr val="00B3FF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4E9BF34-47A0-455D-A94A-9A9150496383}"/>
                  </a:ext>
                </a:extLst>
              </p:cNvPr>
              <p:cNvSpPr/>
              <p:nvPr/>
            </p:nvSpPr>
            <p:spPr>
              <a:xfrm>
                <a:off x="6608545" y="1075550"/>
                <a:ext cx="373337" cy="373337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rgbClr val="00B3FF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r="16555"/>
          <a:stretch>
            <a:fillRect/>
          </a:stretch>
        </p:blipFill>
        <p:spPr>
          <a:xfrm flipH="1">
            <a:off x="7190890" y="1387573"/>
            <a:ext cx="4099410" cy="4099410"/>
          </a:xfr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BC82B4B-2EA4-4FA0-AD33-DF9DF1DD5405}"/>
              </a:ext>
            </a:extLst>
          </p:cNvPr>
          <p:cNvGrpSpPr/>
          <p:nvPr/>
        </p:nvGrpSpPr>
        <p:grpSpPr>
          <a:xfrm>
            <a:off x="2916708" y="950941"/>
            <a:ext cx="1674341" cy="1706533"/>
            <a:chOff x="2110714" y="5241925"/>
            <a:chExt cx="478918" cy="478918"/>
          </a:xfrm>
          <a:solidFill>
            <a:srgbClr val="FFCC00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9105AD-A20E-4DF5-B451-76AB9065147C}"/>
                </a:ext>
              </a:extLst>
            </p:cNvPr>
            <p:cNvSpPr/>
            <p:nvPr/>
          </p:nvSpPr>
          <p:spPr>
            <a:xfrm rot="5400000">
              <a:off x="2110714" y="5241925"/>
              <a:ext cx="478918" cy="478918"/>
            </a:xfrm>
            <a:prstGeom prst="ellipse">
              <a:avLst/>
            </a:prstGeom>
            <a:grpFill/>
            <a:ln>
              <a:noFill/>
            </a:ln>
            <a:effectLst>
              <a:outerShdw blurRad="698500" dist="190500" dir="2700000" algn="tl" rotWithShape="0">
                <a:srgbClr val="2C3138">
                  <a:alpha val="1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pc="1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1106A40-85CA-4269-B760-A8CD162B47C2}"/>
                </a:ext>
              </a:extLst>
            </p:cNvPr>
            <p:cNvSpPr/>
            <p:nvPr/>
          </p:nvSpPr>
          <p:spPr>
            <a:xfrm rot="5400000">
              <a:off x="2164690" y="5295901"/>
              <a:ext cx="370966" cy="370966"/>
            </a:xfrm>
            <a:prstGeom prst="ellipse">
              <a:avLst/>
            </a:prstGeom>
            <a:grpFill/>
            <a:ln>
              <a:noFill/>
            </a:ln>
            <a:effectLst>
              <a:outerShdw blurRad="698500" dist="190500" dir="2700000" algn="tl" rotWithShape="0">
                <a:srgbClr val="2C3138">
                  <a:alpha val="1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pc="1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742" y="1114236"/>
            <a:ext cx="1320722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1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metatrader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5304" r="5304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2342367" y="483296"/>
            <a:ext cx="5683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Poppins" panose="00000500000000000000" pitchFamily="2" charset="0"/>
                <a:cs typeface="Poppins" panose="00000500000000000000" pitchFamily="2" charset="0"/>
              </a:rPr>
              <a:t>Meta Trader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621429" y="4042573"/>
            <a:ext cx="4388982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</a:rPr>
              <a:t>Non-</a:t>
            </a:r>
            <a:r>
              <a:rPr lang="en-US" sz="4000" dirty="0" err="1">
                <a:solidFill>
                  <a:srgbClr val="000000"/>
                </a:solidFill>
              </a:rPr>
              <a:t>Hackable</a:t>
            </a:r>
            <a:r>
              <a:rPr lang="en-US" sz="4000" dirty="0">
                <a:solidFill>
                  <a:srgbClr val="000000"/>
                </a:solidFill>
              </a:rPr>
              <a:t> first of its kind platform developed</a:t>
            </a:r>
          </a:p>
          <a:p>
            <a:pPr algn="ctr"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757" y="2004257"/>
            <a:ext cx="4923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000000"/>
                </a:solidFill>
              </a:rPr>
              <a:t>A TRUE GAME CHANGER!! </a:t>
            </a:r>
          </a:p>
        </p:txBody>
      </p:sp>
      <p:pic>
        <p:nvPicPr>
          <p:cNvPr id="14" name="Picture 4" descr="C:\Users\DELL\Downloads\satoshifx (2).jpg"/>
          <p:cNvPicPr>
            <a:picLocks noChangeAspect="1" noChangeArrowheads="1"/>
          </p:cNvPicPr>
          <p:nvPr/>
        </p:nvPicPr>
        <p:blipFill>
          <a:blip r:embed="rId3"/>
          <a:srcRect l="3519" t="40543" b="39600"/>
          <a:stretch>
            <a:fillRect/>
          </a:stretch>
        </p:blipFill>
        <p:spPr bwMode="auto">
          <a:xfrm>
            <a:off x="9806119" y="180975"/>
            <a:ext cx="2126686" cy="447675"/>
          </a:xfrm>
          <a:prstGeom prst="rect">
            <a:avLst/>
          </a:prstGeom>
          <a:noFill/>
        </p:spPr>
      </p:pic>
      <p:sp>
        <p:nvSpPr>
          <p:cNvPr id="15" name="TextBox 18"/>
          <p:cNvSpPr txBox="1"/>
          <p:nvPr/>
        </p:nvSpPr>
        <p:spPr>
          <a:xfrm>
            <a:off x="10294252" y="434789"/>
            <a:ext cx="1897748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99"/>
              </a:lnSpc>
              <a:spcBef>
                <a:spcPct val="0"/>
              </a:spcBef>
            </a:pPr>
            <a:r>
              <a:rPr lang="en-US" sz="1300" dirty="0">
                <a:solidFill>
                  <a:srgbClr val="000000"/>
                </a:solidFill>
                <a:latin typeface="Centaur" pitchFamily="18" charset="0"/>
              </a:rPr>
              <a:t>The Future of Money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7" descr="WhatsApp Image 2022-03-15 at 12.01.52 AM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009" y="2264897"/>
            <a:ext cx="3520594" cy="3313361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</p:pic>
      <p:pic>
        <p:nvPicPr>
          <p:cNvPr id="16" name="Picture Placeholder 7" descr="WhatsApp Image 2022-03-15 at 12.01.52 AM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22313" y="1348410"/>
            <a:ext cx="3520594" cy="3313361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</p:pic>
      <p:pic>
        <p:nvPicPr>
          <p:cNvPr id="6" name="Picture Placeholder 5" descr="WhatsApp Image 2022-03-14 at 11.57.14 PM.jpe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>
          <a:xfrm>
            <a:off x="356208" y="2417523"/>
            <a:ext cx="3130385" cy="3006247"/>
          </a:xfrm>
        </p:spPr>
      </p:pic>
      <p:pic>
        <p:nvPicPr>
          <p:cNvPr id="7" name="Picture Placeholder 6" descr="WhatsApp Image 2022-03-14 at 11.57.13 PM.jpeg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/>
          <a:stretch>
            <a:fillRect/>
          </a:stretch>
        </p:blipFill>
        <p:spPr>
          <a:xfrm>
            <a:off x="3895595" y="1531188"/>
            <a:ext cx="3154901" cy="3003234"/>
          </a:xfrm>
        </p:spPr>
      </p:pic>
      <p:pic>
        <p:nvPicPr>
          <p:cNvPr id="8" name="Picture Placeholder 7" descr="WhatsApp Image 2022-03-15 at 12.01.52 AM.jpe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7402878" y="394344"/>
            <a:ext cx="3520594" cy="3313361"/>
          </a:xfrm>
        </p:spPr>
      </p:pic>
      <p:sp>
        <p:nvSpPr>
          <p:cNvPr id="9" name="TextBox 8"/>
          <p:cNvSpPr txBox="1"/>
          <p:nvPr/>
        </p:nvSpPr>
        <p:spPr>
          <a:xfrm>
            <a:off x="551145" y="332984"/>
            <a:ext cx="5683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Poppins" panose="00000500000000000000" pitchFamily="2" charset="0"/>
                <a:cs typeface="Poppins" panose="00000500000000000000" pitchFamily="2" charset="0"/>
              </a:rPr>
              <a:t>STF - Gold Coin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4141245" y="5069707"/>
            <a:ext cx="619272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</a:rPr>
              <a:t>First of a kind of introduction, where the investor will never loose money.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686149" y="5986195"/>
            <a:ext cx="562696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</a:rPr>
              <a:t>Investors and associates can keep making money all year around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7690284" y="3821278"/>
            <a:ext cx="425954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</a:rPr>
              <a:t>Based on 40 years of experience in the industry, everyone will understand in due course</a:t>
            </a:r>
          </a:p>
        </p:txBody>
      </p:sp>
      <p:sp>
        <p:nvSpPr>
          <p:cNvPr id="13" name="Oval 12"/>
          <p:cNvSpPr/>
          <p:nvPr/>
        </p:nvSpPr>
        <p:spPr>
          <a:xfrm>
            <a:off x="327069" y="6163850"/>
            <a:ext cx="228600" cy="2286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34357" y="5249450"/>
            <a:ext cx="228600" cy="2286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68784" y="4086617"/>
            <a:ext cx="228600" cy="2286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Placeholder 7" descr="WhatsApp Image 2022-03-15 at 12.01.52 AM.jpe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918531" y="4564023"/>
            <a:ext cx="1712088" cy="1611309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</p:spPr>
      </p:pic>
      <p:pic>
        <p:nvPicPr>
          <p:cNvPr id="59" name="Picture Placeholder 6" descr="WhatsApp Image 2022-03-14 at 11.57.13 PM.jpe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589304" y="4221270"/>
            <a:ext cx="1289546" cy="1315234"/>
          </a:xfrm>
        </p:spPr>
      </p:pic>
      <p:grpSp>
        <p:nvGrpSpPr>
          <p:cNvPr id="2" name="Group 9"/>
          <p:cNvGrpSpPr>
            <a:grpSpLocks noChangeAspect="1"/>
          </p:cNvGrpSpPr>
          <p:nvPr/>
        </p:nvGrpSpPr>
        <p:grpSpPr>
          <a:xfrm>
            <a:off x="0" y="1858052"/>
            <a:ext cx="3814623" cy="3679148"/>
            <a:chOff x="-147707" y="0"/>
            <a:chExt cx="2763604" cy="2665456"/>
          </a:xfrm>
          <a:solidFill>
            <a:srgbClr val="FFC000"/>
          </a:solidFill>
        </p:grpSpPr>
        <p:sp>
          <p:nvSpPr>
            <p:cNvPr id="9" name="Freeform 10"/>
            <p:cNvSpPr/>
            <p:nvPr/>
          </p:nvSpPr>
          <p:spPr>
            <a:xfrm>
              <a:off x="-147707" y="0"/>
              <a:ext cx="2763604" cy="2665456"/>
            </a:xfrm>
            <a:custGeom>
              <a:avLst/>
              <a:gdLst/>
              <a:ahLst/>
              <a:cxnLst/>
              <a:rect l="l" t="t" r="r" b="b"/>
              <a:pathLst>
                <a:path w="2763604" h="2665456">
                  <a:moveTo>
                    <a:pt x="1417707" y="0"/>
                  </a:moveTo>
                  <a:cubicBezTo>
                    <a:pt x="2050636" y="0"/>
                    <a:pt x="2586957" y="466039"/>
                    <a:pt x="2675280" y="1092775"/>
                  </a:cubicBezTo>
                  <a:cubicBezTo>
                    <a:pt x="2763604" y="1719511"/>
                    <a:pt x="2376968" y="2315618"/>
                    <a:pt x="1768690" y="2490537"/>
                  </a:cubicBezTo>
                  <a:cubicBezTo>
                    <a:pt x="1160411" y="2665456"/>
                    <a:pt x="516182" y="2365788"/>
                    <a:pt x="258091" y="1787871"/>
                  </a:cubicBezTo>
                  <a:cubicBezTo>
                    <a:pt x="0" y="1209955"/>
                    <a:pt x="206835" y="530211"/>
                    <a:pt x="743081" y="193998"/>
                  </a:cubicBezTo>
                  <a:lnTo>
                    <a:pt x="1417707" y="1270000"/>
                  </a:lnTo>
                  <a:close/>
                </a:path>
              </a:pathLst>
            </a:cu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0" name="Freeform 11"/>
            <p:cNvSpPr/>
            <p:nvPr/>
          </p:nvSpPr>
          <p:spPr>
            <a:xfrm>
              <a:off x="542440" y="0"/>
              <a:ext cx="727560" cy="1270000"/>
            </a:xfrm>
            <a:custGeom>
              <a:avLst/>
              <a:gdLst/>
              <a:ahLst/>
              <a:cxnLst/>
              <a:rect l="l" t="t" r="r" b="b"/>
              <a:pathLst>
                <a:path w="727560" h="1270000">
                  <a:moveTo>
                    <a:pt x="0" y="229060"/>
                  </a:moveTo>
                  <a:cubicBezTo>
                    <a:pt x="213284" y="79986"/>
                    <a:pt x="467215" y="26"/>
                    <a:pt x="727433" y="0"/>
                  </a:cubicBezTo>
                  <a:lnTo>
                    <a:pt x="727560" y="127000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2"/>
            <p:cNvSpPr/>
            <p:nvPr/>
          </p:nvSpPr>
          <p:spPr>
            <a:xfrm>
              <a:off x="1270000" y="0"/>
              <a:ext cx="127" cy="1270000"/>
            </a:xfrm>
            <a:custGeom>
              <a:avLst/>
              <a:gdLst/>
              <a:ahLst/>
              <a:cxnLst/>
              <a:rect l="l" t="t" r="r" b="b"/>
              <a:pathLst>
                <a:path w="127" h="1270000">
                  <a:moveTo>
                    <a:pt x="0" y="0"/>
                  </a:moveTo>
                  <a:cubicBezTo>
                    <a:pt x="42" y="0"/>
                    <a:pt x="85" y="0"/>
                    <a:pt x="127" y="0"/>
                  </a:cubicBezTo>
                  <a:lnTo>
                    <a:pt x="0" y="1270000"/>
                  </a:lnTo>
                  <a:close/>
                </a:path>
              </a:pathLst>
            </a:cu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</p:grpSp>
      <p:sp>
        <p:nvSpPr>
          <p:cNvPr id="12" name="TextBox 13"/>
          <p:cNvSpPr txBox="1"/>
          <p:nvPr/>
        </p:nvSpPr>
        <p:spPr>
          <a:xfrm>
            <a:off x="1041734" y="2038359"/>
            <a:ext cx="1031439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17"/>
              </a:lnSpc>
              <a:spcBef>
                <a:spcPct val="0"/>
              </a:spcBef>
            </a:pPr>
            <a:r>
              <a:rPr lang="en-US" sz="2600" dirty="0">
                <a:solidFill>
                  <a:schemeClr val="bg1"/>
                </a:solidFill>
                <a:latin typeface="Maharlika"/>
              </a:rPr>
              <a:t>10%</a:t>
            </a:r>
          </a:p>
        </p:txBody>
      </p:sp>
      <p:sp>
        <p:nvSpPr>
          <p:cNvPr id="21" name="TextBox 22"/>
          <p:cNvSpPr txBox="1"/>
          <p:nvPr/>
        </p:nvSpPr>
        <p:spPr>
          <a:xfrm>
            <a:off x="835023" y="811011"/>
            <a:ext cx="1101090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0"/>
              </a:lnSpc>
            </a:pPr>
            <a:r>
              <a:rPr lang="en-US" sz="4000" b="1" dirty="0">
                <a:latin typeface="Poppins" panose="00000500000000000000" pitchFamily="2" charset="0"/>
                <a:cs typeface="Poppins" panose="00000500000000000000" pitchFamily="2" charset="0"/>
              </a:rPr>
              <a:t>Example:    Investment of 7000$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1176340" y="4090749"/>
            <a:ext cx="139494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9"/>
              </a:lnSpc>
              <a:spcBef>
                <a:spcPct val="0"/>
              </a:spcBef>
            </a:pPr>
            <a:r>
              <a:rPr lang="en-US" sz="2300" dirty="0">
                <a:solidFill>
                  <a:schemeClr val="bg1"/>
                </a:solidFill>
                <a:latin typeface="Maharlika"/>
              </a:rPr>
              <a:t>91-93%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1126039" y="4433065"/>
            <a:ext cx="1570869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5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Belleza"/>
              </a:rPr>
              <a:t>STF - 24 Karat Gold coins</a:t>
            </a:r>
          </a:p>
        </p:txBody>
      </p:sp>
      <p:sp>
        <p:nvSpPr>
          <p:cNvPr id="24" name="TextBox 25"/>
          <p:cNvSpPr txBox="1"/>
          <p:nvPr/>
        </p:nvSpPr>
        <p:spPr>
          <a:xfrm>
            <a:off x="785874" y="2381122"/>
            <a:ext cx="194052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5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Belleza"/>
              </a:rPr>
              <a:t>STF Digital Coin</a:t>
            </a:r>
          </a:p>
        </p:txBody>
      </p:sp>
      <p:pic>
        <p:nvPicPr>
          <p:cNvPr id="38" name="Picture 4" descr="C:\Users\DELL\Downloads\satoshifx (2).jpg"/>
          <p:cNvPicPr>
            <a:picLocks noChangeAspect="1" noChangeArrowheads="1"/>
          </p:cNvPicPr>
          <p:nvPr/>
        </p:nvPicPr>
        <p:blipFill>
          <a:blip r:embed="rId4"/>
          <a:srcRect l="3519" t="40543" b="39600"/>
          <a:stretch>
            <a:fillRect/>
          </a:stretch>
        </p:blipFill>
        <p:spPr bwMode="auto">
          <a:xfrm>
            <a:off x="9806119" y="180975"/>
            <a:ext cx="2126686" cy="447675"/>
          </a:xfrm>
          <a:prstGeom prst="rect">
            <a:avLst/>
          </a:prstGeom>
          <a:noFill/>
        </p:spPr>
      </p:pic>
      <p:sp>
        <p:nvSpPr>
          <p:cNvPr id="52" name="TextBox 18"/>
          <p:cNvSpPr txBox="1"/>
          <p:nvPr/>
        </p:nvSpPr>
        <p:spPr>
          <a:xfrm>
            <a:off x="10294252" y="434789"/>
            <a:ext cx="1897748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99"/>
              </a:lnSpc>
              <a:spcBef>
                <a:spcPct val="0"/>
              </a:spcBef>
            </a:pPr>
            <a:r>
              <a:rPr lang="en-US" sz="1300" dirty="0">
                <a:solidFill>
                  <a:srgbClr val="000000"/>
                </a:solidFill>
                <a:latin typeface="Centaur" pitchFamily="18" charset="0"/>
              </a:rPr>
              <a:t>The Future of Money</a:t>
            </a:r>
          </a:p>
        </p:txBody>
      </p:sp>
      <p:sp>
        <p:nvSpPr>
          <p:cNvPr id="53" name="TextBox 22"/>
          <p:cNvSpPr txBox="1"/>
          <p:nvPr/>
        </p:nvSpPr>
        <p:spPr>
          <a:xfrm>
            <a:off x="4632324" y="1795261"/>
            <a:ext cx="7248526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0"/>
              </a:lnSpc>
            </a:pPr>
            <a:r>
              <a:rPr lang="en-US" sz="2400" dirty="0">
                <a:solidFill>
                  <a:srgbClr val="000000"/>
                </a:solidFill>
                <a:latin typeface="Belleza"/>
              </a:rPr>
              <a:t>24 Karat STF gold coin, with value of 90-93%</a:t>
            </a:r>
          </a:p>
        </p:txBody>
      </p:sp>
      <p:sp>
        <p:nvSpPr>
          <p:cNvPr id="54" name="TextBox 22"/>
          <p:cNvSpPr txBox="1"/>
          <p:nvPr/>
        </p:nvSpPr>
        <p:spPr>
          <a:xfrm>
            <a:off x="4619624" y="2360411"/>
            <a:ext cx="716597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0"/>
              </a:lnSpc>
            </a:pPr>
            <a:r>
              <a:rPr lang="en-US" sz="2000" dirty="0">
                <a:solidFill>
                  <a:srgbClr val="000000"/>
                </a:solidFill>
                <a:latin typeface="Belleza"/>
              </a:rPr>
              <a:t>STF Digital coin, with value of 10% at current price of that day.</a:t>
            </a:r>
          </a:p>
          <a:p>
            <a:pPr>
              <a:lnSpc>
                <a:spcPts val="2420"/>
              </a:lnSpc>
            </a:pPr>
            <a:endParaRPr lang="en-US" sz="2000" dirty="0">
              <a:solidFill>
                <a:srgbClr val="000000"/>
              </a:solidFill>
              <a:latin typeface="Belleza"/>
            </a:endParaRPr>
          </a:p>
          <a:p>
            <a:pPr>
              <a:lnSpc>
                <a:spcPts val="2420"/>
              </a:lnSpc>
            </a:pPr>
            <a:r>
              <a:rPr lang="en-US" sz="2000" b="1" i="1" dirty="0">
                <a:solidFill>
                  <a:srgbClr val="000000"/>
                </a:solidFill>
                <a:latin typeface="Belleza"/>
              </a:rPr>
              <a:t>Example</a:t>
            </a:r>
            <a:r>
              <a:rPr lang="en-US" sz="2000" i="1" dirty="0">
                <a:solidFill>
                  <a:srgbClr val="000000"/>
                </a:solidFill>
                <a:latin typeface="Belleza"/>
              </a:rPr>
              <a:t>: If its 40cents, you will receive  10% of investment </a:t>
            </a:r>
            <a:r>
              <a:rPr lang="en-US" sz="2000" i="1" dirty="0" err="1">
                <a:solidFill>
                  <a:srgbClr val="000000"/>
                </a:solidFill>
                <a:latin typeface="Belleza"/>
              </a:rPr>
              <a:t>viz</a:t>
            </a:r>
            <a:r>
              <a:rPr lang="en-US" sz="2000" i="1" dirty="0">
                <a:solidFill>
                  <a:srgbClr val="000000"/>
                </a:solidFill>
                <a:latin typeface="Belleza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latin typeface="Belleza"/>
              </a:rPr>
              <a:t>upto</a:t>
            </a:r>
            <a:r>
              <a:rPr lang="en-US" sz="2000" i="1" dirty="0">
                <a:solidFill>
                  <a:srgbClr val="000000"/>
                </a:solidFill>
                <a:latin typeface="Belleza"/>
              </a:rPr>
              <a:t> 200$ divided by 40cents which gives you 500 coins.</a:t>
            </a:r>
          </a:p>
        </p:txBody>
      </p:sp>
      <p:sp>
        <p:nvSpPr>
          <p:cNvPr id="55" name="TextBox 16"/>
          <p:cNvSpPr txBox="1"/>
          <p:nvPr/>
        </p:nvSpPr>
        <p:spPr>
          <a:xfrm>
            <a:off x="4688897" y="3949980"/>
            <a:ext cx="5699703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43"/>
              </a:lnSpc>
            </a:pPr>
            <a:r>
              <a:rPr lang="en-US" sz="2400" dirty="0">
                <a:solidFill>
                  <a:srgbClr val="000000"/>
                </a:solidFill>
                <a:latin typeface="Belleza"/>
              </a:rPr>
              <a:t>Amount is subject to daily market changes (min of 40cents)</a:t>
            </a:r>
          </a:p>
        </p:txBody>
      </p:sp>
      <p:sp>
        <p:nvSpPr>
          <p:cNvPr id="56" name="TextBox 16"/>
          <p:cNvSpPr txBox="1"/>
          <p:nvPr/>
        </p:nvSpPr>
        <p:spPr>
          <a:xfrm>
            <a:off x="3815772" y="4955654"/>
            <a:ext cx="6962442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743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Belleza"/>
              </a:rPr>
              <a:t>Free All Educational videos</a:t>
            </a:r>
          </a:p>
          <a:p>
            <a:pPr marL="457200" indent="-457200">
              <a:lnSpc>
                <a:spcPts val="2743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Belleza"/>
              </a:rPr>
              <a:t>Free Digital Education material</a:t>
            </a:r>
          </a:p>
          <a:p>
            <a:pPr marL="457200" indent="-457200">
              <a:lnSpc>
                <a:spcPts val="2743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Belleza"/>
              </a:rPr>
              <a:t>Free Cold Wallet for storage of </a:t>
            </a:r>
            <a:r>
              <a:rPr lang="en-US" dirty="0" err="1">
                <a:solidFill>
                  <a:srgbClr val="000000"/>
                </a:solidFill>
                <a:latin typeface="Belleza"/>
              </a:rPr>
              <a:t>BitCoin</a:t>
            </a:r>
            <a:endParaRPr lang="en-US" dirty="0">
              <a:solidFill>
                <a:srgbClr val="000000"/>
              </a:solidFill>
              <a:latin typeface="Belleza"/>
            </a:endParaRPr>
          </a:p>
          <a:p>
            <a:pPr marL="457200" indent="-457200">
              <a:lnSpc>
                <a:spcPts val="2743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Belleza"/>
              </a:rPr>
              <a:t>News on website and daily updates</a:t>
            </a:r>
          </a:p>
          <a:p>
            <a:pPr marL="457200" indent="-457200">
              <a:lnSpc>
                <a:spcPts val="2743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Belleza"/>
              </a:rPr>
              <a:t>We expect the gold &amp; STF price to go up</a:t>
            </a:r>
          </a:p>
        </p:txBody>
      </p:sp>
      <p:sp>
        <p:nvSpPr>
          <p:cNvPr id="57" name="TextBox 16"/>
          <p:cNvSpPr txBox="1"/>
          <p:nvPr/>
        </p:nvSpPr>
        <p:spPr>
          <a:xfrm>
            <a:off x="1717098" y="5689880"/>
            <a:ext cx="2106520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43"/>
              </a:lnSpc>
            </a:pPr>
            <a:r>
              <a:rPr lang="en-US" sz="2400" b="1" dirty="0">
                <a:solidFill>
                  <a:srgbClr val="000000"/>
                </a:solidFill>
                <a:latin typeface="Belleza"/>
              </a:rPr>
              <a:t>Highlights: </a:t>
            </a:r>
          </a:p>
        </p:txBody>
      </p:sp>
      <p:sp>
        <p:nvSpPr>
          <p:cNvPr id="30" name="TextBox 22"/>
          <p:cNvSpPr txBox="1"/>
          <p:nvPr/>
        </p:nvSpPr>
        <p:spPr>
          <a:xfrm>
            <a:off x="3187700" y="1236461"/>
            <a:ext cx="87503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0"/>
              </a:lnSpc>
            </a:pPr>
            <a:r>
              <a:rPr lang="en-US" sz="2000" b="1" i="1" dirty="0">
                <a:solidFill>
                  <a:srgbClr val="000000"/>
                </a:solidFill>
                <a:latin typeface="Belleza"/>
              </a:rPr>
              <a:t>Proportionate value from 7000$ </a:t>
            </a:r>
            <a:r>
              <a:rPr lang="en-US" sz="2000" b="1" i="1" dirty="0" err="1">
                <a:solidFill>
                  <a:srgbClr val="000000"/>
                </a:solidFill>
                <a:latin typeface="Belleza"/>
              </a:rPr>
              <a:t>upto</a:t>
            </a:r>
            <a:r>
              <a:rPr lang="en-US" sz="2000" b="1" i="1" dirty="0">
                <a:solidFill>
                  <a:srgbClr val="000000"/>
                </a:solidFill>
                <a:latin typeface="Belleza"/>
              </a:rPr>
              <a:t> an unlimited amount</a:t>
            </a:r>
          </a:p>
        </p:txBody>
      </p:sp>
      <p:sp>
        <p:nvSpPr>
          <p:cNvPr id="31" name="Oval 30"/>
          <p:cNvSpPr/>
          <p:nvPr/>
        </p:nvSpPr>
        <p:spPr>
          <a:xfrm>
            <a:off x="4222662" y="1804792"/>
            <a:ext cx="228600" cy="2286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260242" y="2368463"/>
            <a:ext cx="228600" cy="2286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72768" y="2994765"/>
            <a:ext cx="228600" cy="2286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6" name="Picture Placeholder 5" descr="WhatsApp Image 2022-03-14 at 11.57.14 PM.jpeg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0200383" y="5089720"/>
            <a:ext cx="1561556" cy="1522939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4137" y="0"/>
            <a:ext cx="5683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Poppins" panose="00000500000000000000" pitchFamily="2" charset="0"/>
                <a:cs typeface="Poppins" panose="00000500000000000000" pitchFamily="2" charset="0"/>
              </a:rPr>
              <a:t>BELIEVE!!</a:t>
            </a:r>
          </a:p>
          <a:p>
            <a:pPr algn="ctr"/>
            <a:r>
              <a:rPr lang="en-US" sz="7200" b="1" dirty="0">
                <a:latin typeface="Poppins" panose="00000500000000000000" pitchFamily="2" charset="0"/>
                <a:cs typeface="Poppins" panose="00000500000000000000" pitchFamily="2" charset="0"/>
              </a:rPr>
              <a:t>STF 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5596352" y="2215863"/>
            <a:ext cx="6391056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endParaRPr lang="en-US" sz="26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</a:rPr>
              <a:t>BTC If believe at 0.5 cents imagine now 68000Bn </a:t>
            </a:r>
          </a:p>
          <a:p>
            <a:pPr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</a:rPr>
              <a:t>If believe at .10 Now - 780 </a:t>
            </a:r>
          </a:p>
          <a:p>
            <a:pPr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</a:rPr>
              <a:t>Same way STF see the system and plan </a:t>
            </a:r>
          </a:p>
          <a:p>
            <a:pPr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</a:rPr>
              <a:t>Then gold we put together not a single client to lose</a:t>
            </a:r>
          </a:p>
        </p:txBody>
      </p:sp>
      <p:sp>
        <p:nvSpPr>
          <p:cNvPr id="7" name="Chevron 6"/>
          <p:cNvSpPr/>
          <p:nvPr/>
        </p:nvSpPr>
        <p:spPr>
          <a:xfrm>
            <a:off x="5237272" y="2694139"/>
            <a:ext cx="228600" cy="228600"/>
          </a:xfrm>
          <a:prstGeom prst="chevron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5289464" y="3898728"/>
            <a:ext cx="228600" cy="228600"/>
          </a:xfrm>
          <a:prstGeom prst="chevron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5266500" y="4740059"/>
            <a:ext cx="228600" cy="228600"/>
          </a:xfrm>
          <a:prstGeom prst="chevron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5281114" y="5731703"/>
            <a:ext cx="228600" cy="228600"/>
          </a:xfrm>
          <a:prstGeom prst="chevron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" descr="C:\Users\DELL\Downloads\WhatsApp Image 2022-03-22 at 10.59.52 AM.jpeg"/>
          <p:cNvPicPr>
            <a:picLocks noChangeAspect="1" noChangeArrowheads="1"/>
          </p:cNvPicPr>
          <p:nvPr/>
        </p:nvPicPr>
        <p:blipFill>
          <a:blip r:embed="rId2"/>
          <a:srcRect l="18205" t="4717" r="18657" b="4788"/>
          <a:stretch>
            <a:fillRect/>
          </a:stretch>
        </p:blipFill>
        <p:spPr bwMode="auto">
          <a:xfrm>
            <a:off x="263047" y="1841328"/>
            <a:ext cx="4665072" cy="4722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E0787D-F36F-44CB-B91F-14E3E2851DFF}"/>
              </a:ext>
            </a:extLst>
          </p:cNvPr>
          <p:cNvSpPr txBox="1"/>
          <p:nvPr/>
        </p:nvSpPr>
        <p:spPr>
          <a:xfrm>
            <a:off x="871777" y="413702"/>
            <a:ext cx="1003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Poppins" panose="00000500000000000000" pitchFamily="2" charset="0"/>
                <a:cs typeface="Poppins" panose="00000500000000000000" pitchFamily="2" charset="0"/>
              </a:rPr>
              <a:t>Algo and Auto trading facilities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04F5F-E015-46D3-8B06-8CD632DFE98E}"/>
              </a:ext>
            </a:extLst>
          </p:cNvPr>
          <p:cNvSpPr/>
          <p:nvPr/>
        </p:nvSpPr>
        <p:spPr>
          <a:xfrm>
            <a:off x="1663444" y="1773271"/>
            <a:ext cx="91089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800" dirty="0">
                <a:cs typeface="Poppins" panose="00000500000000000000" pitchFamily="2" charset="0"/>
              </a:rPr>
              <a:t>Super advantage to clients</a:t>
            </a:r>
          </a:p>
          <a:p>
            <a:pPr marL="342900" indent="-342900" algn="just"/>
            <a:endParaRPr lang="en-US" sz="2800" dirty="0">
              <a:cs typeface="Poppins" panose="00000500000000000000" pitchFamily="2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800" dirty="0">
                <a:cs typeface="Poppins" panose="00000500000000000000" pitchFamily="2" charset="0"/>
              </a:rPr>
              <a:t>We developed abs association with world best algorithms</a:t>
            </a:r>
          </a:p>
          <a:p>
            <a:pPr marL="342900" indent="-342900" algn="just"/>
            <a:endParaRPr lang="en-US" sz="2800" dirty="0">
              <a:cs typeface="Poppins" panose="00000500000000000000" pitchFamily="2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800" dirty="0">
                <a:cs typeface="Poppins" panose="00000500000000000000" pitchFamily="2" charset="0"/>
              </a:rPr>
              <a:t>Developed to benefit clients</a:t>
            </a:r>
          </a:p>
        </p:txBody>
      </p:sp>
      <p:pic>
        <p:nvPicPr>
          <p:cNvPr id="1026" name="Picture 2" descr="5 Things You Must Understand About Automated Tra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6579" y="3741586"/>
            <a:ext cx="5202477" cy="2919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E0787D-F36F-44CB-B91F-14E3E2851DFF}"/>
              </a:ext>
            </a:extLst>
          </p:cNvPr>
          <p:cNvSpPr txBox="1"/>
          <p:nvPr/>
        </p:nvSpPr>
        <p:spPr>
          <a:xfrm>
            <a:off x="232950" y="789483"/>
            <a:ext cx="1003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Poppins" panose="00000500000000000000" pitchFamily="2" charset="0"/>
                <a:cs typeface="Poppins" panose="00000500000000000000" pitchFamily="2" charset="0"/>
              </a:rPr>
              <a:t>A Responsible Leader With Worldwide Market Recognition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47201-6890-4313-9B0C-C97C2DC6F473}"/>
              </a:ext>
            </a:extLst>
          </p:cNvPr>
          <p:cNvSpPr txBox="1"/>
          <p:nvPr/>
        </p:nvSpPr>
        <p:spPr>
          <a:xfrm>
            <a:off x="1036913" y="1382685"/>
            <a:ext cx="1371345" cy="70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400" dirty="0">
              <a:solidFill>
                <a:schemeClr val="accent1"/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accent1"/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B04F5F-E015-46D3-8B06-8CD632DFE98E}"/>
              </a:ext>
            </a:extLst>
          </p:cNvPr>
          <p:cNvSpPr/>
          <p:nvPr/>
        </p:nvSpPr>
        <p:spPr>
          <a:xfrm>
            <a:off x="423368" y="2562411"/>
            <a:ext cx="70061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 err="1">
                <a:cs typeface="Poppins" panose="00000500000000000000" pitchFamily="2" charset="0"/>
              </a:rPr>
              <a:t>SatoshiFx</a:t>
            </a:r>
            <a:r>
              <a:rPr lang="en-US" sz="2000" dirty="0">
                <a:cs typeface="Poppins" panose="00000500000000000000" pitchFamily="2" charset="0"/>
              </a:rPr>
              <a:t> Assets is the leader in the alternative assets market.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2000" dirty="0">
              <a:cs typeface="Poppins" panose="00000500000000000000" pitchFamily="2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>
                <a:cs typeface="Poppins" panose="00000500000000000000" pitchFamily="2" charset="0"/>
              </a:rPr>
              <a:t>First company in the Middle East to hold a comprehensive crypto license.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2000" dirty="0">
              <a:cs typeface="Poppins" panose="00000500000000000000" pitchFamily="2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>
                <a:cs typeface="Poppins" panose="00000500000000000000" pitchFamily="2" charset="0"/>
              </a:rPr>
              <a:t>Only company in the industry for 10 years that boasts 0 complaints and 5 star ratings on the Better Business Bureau (BBB), The Business Consumer Alliance (BCA) and TrustLink.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2000" dirty="0">
              <a:cs typeface="Poppins" panose="00000500000000000000" pitchFamily="2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 err="1">
                <a:cs typeface="Poppins" panose="00000500000000000000" pitchFamily="2" charset="0"/>
              </a:rPr>
              <a:t>Satoshifx</a:t>
            </a:r>
            <a:r>
              <a:rPr lang="en-US" sz="2000" dirty="0">
                <a:cs typeface="Poppins" panose="00000500000000000000" pitchFamily="2" charset="0"/>
              </a:rPr>
              <a:t> Assets has had a lot of invaluable celebrity endorsements, such as from Dennis Miller, Laura Ingraham and Larson.</a:t>
            </a:r>
            <a:endParaRPr lang="en-US" sz="2000" dirty="0">
              <a:solidFill>
                <a:schemeClr val="bg2">
                  <a:lumMod val="50000"/>
                </a:schemeClr>
              </a:solidFill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pic>
        <p:nvPicPr>
          <p:cNvPr id="18434" name="Picture 2" descr="Childvisionfoundation|NGO|Child Ngo | mid-day-logo -  Childvisionfoundation|NGO|Child Ngo"/>
          <p:cNvPicPr>
            <a:picLocks noChangeAspect="1" noChangeArrowheads="1"/>
          </p:cNvPicPr>
          <p:nvPr/>
        </p:nvPicPr>
        <p:blipFill>
          <a:blip r:embed="rId3"/>
          <a:srcRect t="28444" b="29289"/>
          <a:stretch>
            <a:fillRect/>
          </a:stretch>
        </p:blipFill>
        <p:spPr bwMode="auto">
          <a:xfrm>
            <a:off x="6985000" y="5991226"/>
            <a:ext cx="2073273" cy="657224"/>
          </a:xfrm>
          <a:prstGeom prst="rect">
            <a:avLst/>
          </a:prstGeom>
          <a:noFill/>
        </p:spPr>
      </p:pic>
      <p:pic>
        <p:nvPicPr>
          <p:cNvPr id="18438" name="Picture 6" descr="Forbes to Become Public Company Through Business Combination With Special  Purpose Acquisition Company Magnum Opus | Business Wi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751" y="5998964"/>
            <a:ext cx="2510093" cy="649486"/>
          </a:xfrm>
          <a:prstGeom prst="rect">
            <a:avLst/>
          </a:prstGeom>
          <a:noFill/>
        </p:spPr>
      </p:pic>
      <p:pic>
        <p:nvPicPr>
          <p:cNvPr id="10" name="Picture 4" descr="C:\Users\DELL\Downloads\satoshifx (2).jpg"/>
          <p:cNvPicPr>
            <a:picLocks noChangeAspect="1" noChangeArrowheads="1"/>
          </p:cNvPicPr>
          <p:nvPr/>
        </p:nvPicPr>
        <p:blipFill>
          <a:blip r:embed="rId5"/>
          <a:srcRect l="3519" t="40543" b="39600"/>
          <a:stretch>
            <a:fillRect/>
          </a:stretch>
        </p:blipFill>
        <p:spPr bwMode="auto">
          <a:xfrm>
            <a:off x="290644" y="228600"/>
            <a:ext cx="2126686" cy="447675"/>
          </a:xfrm>
          <a:prstGeom prst="rect">
            <a:avLst/>
          </a:prstGeom>
          <a:noFill/>
        </p:spPr>
      </p:pic>
      <p:sp>
        <p:nvSpPr>
          <p:cNvPr id="11" name="TextBox 18"/>
          <p:cNvSpPr txBox="1"/>
          <p:nvPr/>
        </p:nvSpPr>
        <p:spPr>
          <a:xfrm>
            <a:off x="778777" y="482414"/>
            <a:ext cx="1897748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99"/>
              </a:lnSpc>
              <a:spcBef>
                <a:spcPct val="0"/>
              </a:spcBef>
            </a:pPr>
            <a:r>
              <a:rPr lang="en-US" sz="1300" dirty="0">
                <a:solidFill>
                  <a:srgbClr val="000000"/>
                </a:solidFill>
                <a:latin typeface="Centaur" pitchFamily="18" charset="0"/>
              </a:rPr>
              <a:t>The Future of Money</a:t>
            </a:r>
          </a:p>
        </p:txBody>
      </p:sp>
      <p:pic>
        <p:nvPicPr>
          <p:cNvPr id="10241" name="Picture 1" descr="C:\Users\DELL\Downloads\WhatsApp Image 2022-03-15 at 1.56.08 AM (1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03716" y="1486160"/>
            <a:ext cx="4388284" cy="4338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3783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E0787D-F36F-44CB-B91F-14E3E2851DFF}"/>
              </a:ext>
            </a:extLst>
          </p:cNvPr>
          <p:cNvSpPr txBox="1"/>
          <p:nvPr/>
        </p:nvSpPr>
        <p:spPr>
          <a:xfrm>
            <a:off x="358210" y="989900"/>
            <a:ext cx="1003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Poppins" panose="00000500000000000000" pitchFamily="2" charset="0"/>
                <a:cs typeface="Poppins" panose="00000500000000000000" pitchFamily="2" charset="0"/>
              </a:rPr>
              <a:t>BRANDING- Hollywood &amp; </a:t>
            </a:r>
            <a:r>
              <a:rPr lang="en-US" sz="4000" b="1" dirty="0" err="1">
                <a:latin typeface="Poppins" panose="00000500000000000000" pitchFamily="2" charset="0"/>
                <a:cs typeface="Poppins" panose="00000500000000000000" pitchFamily="2" charset="0"/>
              </a:rPr>
              <a:t>Bollywood</a:t>
            </a:r>
            <a:endParaRPr lang="en-US" sz="4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47201-6890-4313-9B0C-C97C2DC6F473}"/>
              </a:ext>
            </a:extLst>
          </p:cNvPr>
          <p:cNvSpPr txBox="1"/>
          <p:nvPr/>
        </p:nvSpPr>
        <p:spPr>
          <a:xfrm>
            <a:off x="1036913" y="1382685"/>
            <a:ext cx="1371345" cy="70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400" dirty="0">
              <a:solidFill>
                <a:schemeClr val="accent1"/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accent1"/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B04F5F-E015-46D3-8B06-8CD632DFE98E}"/>
              </a:ext>
            </a:extLst>
          </p:cNvPr>
          <p:cNvSpPr/>
          <p:nvPr/>
        </p:nvSpPr>
        <p:spPr>
          <a:xfrm>
            <a:off x="398316" y="2574938"/>
            <a:ext cx="57519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>
                <a:cs typeface="Poppins" panose="00000500000000000000" pitchFamily="2" charset="0"/>
              </a:rPr>
              <a:t>Spending Millions of USD on branding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2000" dirty="0">
              <a:cs typeface="Poppins" panose="00000500000000000000" pitchFamily="2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>
                <a:cs typeface="Poppins" panose="00000500000000000000" pitchFamily="2" charset="0"/>
              </a:rPr>
              <a:t>Branding of STF coin in Hollywood and </a:t>
            </a:r>
            <a:r>
              <a:rPr lang="en-US" sz="2000" dirty="0" err="1">
                <a:cs typeface="Poppins" panose="00000500000000000000" pitchFamily="2" charset="0"/>
              </a:rPr>
              <a:t>Bollywood</a:t>
            </a:r>
            <a:endParaRPr lang="en-US" sz="2000" dirty="0">
              <a:cs typeface="Poppins" panose="00000500000000000000" pitchFamily="2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2000" dirty="0">
              <a:cs typeface="Poppins" panose="00000500000000000000" pitchFamily="2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>
                <a:cs typeface="Poppins" panose="00000500000000000000" pitchFamily="2" charset="0"/>
              </a:rPr>
              <a:t>Credible and popular celebrities included in the Branding programs all year around.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2000" dirty="0">
              <a:cs typeface="Poppins" panose="00000500000000000000" pitchFamily="2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>
                <a:cs typeface="Poppins" panose="00000500000000000000" pitchFamily="2" charset="0"/>
              </a:rPr>
              <a:t>Famous personality event branding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2000" dirty="0">
              <a:solidFill>
                <a:schemeClr val="bg2">
                  <a:lumMod val="50000"/>
                </a:schemeClr>
              </a:solidFill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pic>
        <p:nvPicPr>
          <p:cNvPr id="10" name="Picture 4" descr="C:\Users\DELL\Downloads\satoshifx (2).jpg"/>
          <p:cNvPicPr>
            <a:picLocks noChangeAspect="1" noChangeArrowheads="1"/>
          </p:cNvPicPr>
          <p:nvPr/>
        </p:nvPicPr>
        <p:blipFill>
          <a:blip r:embed="rId3"/>
          <a:srcRect l="3519" t="40543" b="39600"/>
          <a:stretch>
            <a:fillRect/>
          </a:stretch>
        </p:blipFill>
        <p:spPr bwMode="auto">
          <a:xfrm>
            <a:off x="290644" y="228600"/>
            <a:ext cx="2126686" cy="447675"/>
          </a:xfrm>
          <a:prstGeom prst="rect">
            <a:avLst/>
          </a:prstGeom>
          <a:noFill/>
        </p:spPr>
      </p:pic>
      <p:sp>
        <p:nvSpPr>
          <p:cNvPr id="11" name="TextBox 18"/>
          <p:cNvSpPr txBox="1"/>
          <p:nvPr/>
        </p:nvSpPr>
        <p:spPr>
          <a:xfrm>
            <a:off x="778777" y="482414"/>
            <a:ext cx="1897748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99"/>
              </a:lnSpc>
              <a:spcBef>
                <a:spcPct val="0"/>
              </a:spcBef>
            </a:pPr>
            <a:r>
              <a:rPr lang="en-US" sz="1300" dirty="0">
                <a:solidFill>
                  <a:srgbClr val="000000"/>
                </a:solidFill>
                <a:latin typeface="Centaur" pitchFamily="18" charset="0"/>
              </a:rPr>
              <a:t>The Future of Money</a:t>
            </a:r>
          </a:p>
        </p:txBody>
      </p:sp>
      <p:pic>
        <p:nvPicPr>
          <p:cNvPr id="2050" name="Picture 2" descr="SatoshiF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0279" y="1974109"/>
            <a:ext cx="5712955" cy="4005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3783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 noChangeAspect="1"/>
          </p:cNvGrpSpPr>
          <p:nvPr/>
        </p:nvGrpSpPr>
        <p:grpSpPr>
          <a:xfrm>
            <a:off x="88900" y="3449956"/>
            <a:ext cx="4025900" cy="3176595"/>
            <a:chOff x="-1892306" y="570889"/>
            <a:chExt cx="7467600" cy="5892234"/>
          </a:xfrm>
        </p:grpSpPr>
        <p:sp>
          <p:nvSpPr>
            <p:cNvPr id="4" name="Freeform 7"/>
            <p:cNvSpPr/>
            <p:nvPr/>
          </p:nvSpPr>
          <p:spPr>
            <a:xfrm>
              <a:off x="-1892306" y="570889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8"/>
            <p:cNvSpPr/>
            <p:nvPr/>
          </p:nvSpPr>
          <p:spPr>
            <a:xfrm>
              <a:off x="-1892306" y="4975953"/>
              <a:ext cx="7467600" cy="695959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6" name="Freeform 9"/>
            <p:cNvSpPr/>
            <p:nvPr/>
          </p:nvSpPr>
          <p:spPr>
            <a:xfrm>
              <a:off x="537204" y="5671912"/>
              <a:ext cx="2606040" cy="791211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id="7" name="Freeform 10"/>
            <p:cNvSpPr/>
            <p:nvPr/>
          </p:nvSpPr>
          <p:spPr>
            <a:xfrm>
              <a:off x="-1577345" y="923948"/>
              <a:ext cx="6827520" cy="3835401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 cstate="print"/>
              <a:stretch>
                <a:fillRect l="-1107" r="-1107"/>
              </a:stretch>
            </a:blipFill>
          </p:spPr>
        </p:sp>
      </p:grpSp>
      <p:sp>
        <p:nvSpPr>
          <p:cNvPr id="8" name="TextBox 11"/>
          <p:cNvSpPr txBox="1"/>
          <p:nvPr/>
        </p:nvSpPr>
        <p:spPr>
          <a:xfrm>
            <a:off x="5609044" y="3488398"/>
            <a:ext cx="236922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3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Fira Sans Bold"/>
              </a:rPr>
              <a:t>New Alt Coins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8376882" y="3473076"/>
            <a:ext cx="3815118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3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Fira Sans Bold"/>
              </a:rPr>
              <a:t>Own Block Chain Development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1587500" y="527050"/>
            <a:ext cx="97282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66"/>
              </a:lnSpc>
              <a:spcBef>
                <a:spcPct val="0"/>
              </a:spcBef>
            </a:pPr>
            <a:r>
              <a:rPr lang="en-US" sz="6000" b="1" dirty="0">
                <a:latin typeface="Poppins" panose="00000500000000000000" pitchFamily="2" charset="0"/>
                <a:cs typeface="Poppins" panose="00000500000000000000" pitchFamily="2" charset="0"/>
              </a:rPr>
              <a:t>Smart Investments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4400550" y="1613689"/>
            <a:ext cx="69723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</a:rPr>
              <a:t>Smart investments open up new arenas for profit generation and strength the market value of </a:t>
            </a:r>
            <a:r>
              <a:rPr lang="en-US" sz="2400" dirty="0" err="1">
                <a:solidFill>
                  <a:srgbClr val="000000"/>
                </a:solidFill>
              </a:rPr>
              <a:t>Satoshifx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5130800" y="4430880"/>
            <a:ext cx="253261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</a:rPr>
              <a:t>New Alt coins will be generated giving more liquidity 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8296275" y="4444413"/>
            <a:ext cx="329565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</a:rPr>
              <a:t>Plans to develop our own  Block chain technology in the future.</a:t>
            </a:r>
          </a:p>
        </p:txBody>
      </p:sp>
      <p:sp>
        <p:nvSpPr>
          <p:cNvPr id="14" name="AutoShape 2"/>
          <p:cNvSpPr/>
          <p:nvPr/>
        </p:nvSpPr>
        <p:spPr>
          <a:xfrm rot="5399999">
            <a:off x="6696687" y="4607380"/>
            <a:ext cx="27432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4" descr="C:\Users\DELL\Downloads\satoshifx (2).jpg"/>
          <p:cNvPicPr>
            <a:picLocks noChangeAspect="1" noChangeArrowheads="1"/>
          </p:cNvPicPr>
          <p:nvPr/>
        </p:nvPicPr>
        <p:blipFill>
          <a:blip r:embed="rId3"/>
          <a:srcRect l="3519" t="40543" b="39600"/>
          <a:stretch>
            <a:fillRect/>
          </a:stretch>
        </p:blipFill>
        <p:spPr bwMode="auto">
          <a:xfrm>
            <a:off x="9806119" y="180975"/>
            <a:ext cx="2126686" cy="447675"/>
          </a:xfrm>
          <a:prstGeom prst="rect">
            <a:avLst/>
          </a:prstGeom>
          <a:noFill/>
        </p:spPr>
      </p:pic>
      <p:sp>
        <p:nvSpPr>
          <p:cNvPr id="18" name="TextBox 18"/>
          <p:cNvSpPr txBox="1"/>
          <p:nvPr/>
        </p:nvSpPr>
        <p:spPr>
          <a:xfrm>
            <a:off x="10294252" y="434789"/>
            <a:ext cx="1897748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99"/>
              </a:lnSpc>
              <a:spcBef>
                <a:spcPct val="0"/>
              </a:spcBef>
            </a:pPr>
            <a:r>
              <a:rPr lang="en-US" sz="1300" dirty="0">
                <a:solidFill>
                  <a:srgbClr val="000000"/>
                </a:solidFill>
                <a:latin typeface="Centaur" pitchFamily="18" charset="0"/>
              </a:rPr>
              <a:t>The Future of Money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1362A44-D102-4443-977F-25805A17B0AF}"/>
              </a:ext>
            </a:extLst>
          </p:cNvPr>
          <p:cNvSpPr/>
          <p:nvPr/>
        </p:nvSpPr>
        <p:spPr>
          <a:xfrm>
            <a:off x="3884258" y="4335030"/>
            <a:ext cx="7543800" cy="1638046"/>
          </a:xfrm>
          <a:prstGeom prst="roundRect">
            <a:avLst>
              <a:gd name="adj" fmla="val 7719"/>
            </a:avLst>
          </a:prstGeom>
          <a:solidFill>
            <a:schemeClr val="bg1"/>
          </a:solidFill>
          <a:ln>
            <a:noFill/>
          </a:ln>
          <a:effectLst>
            <a:outerShdw blurRad="698500" dist="190500" dir="2700000" algn="tl" rotWithShape="0">
              <a:srgbClr val="2C3138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3AE30E-01D7-41BD-ADE6-0C8A3E0346B8}"/>
              </a:ext>
            </a:extLst>
          </p:cNvPr>
          <p:cNvSpPr/>
          <p:nvPr/>
        </p:nvSpPr>
        <p:spPr>
          <a:xfrm>
            <a:off x="3426950" y="4899010"/>
            <a:ext cx="536309" cy="5387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C2AB8BE-4784-4FA5-829F-72A076126915}"/>
              </a:ext>
            </a:extLst>
          </p:cNvPr>
          <p:cNvSpPr/>
          <p:nvPr/>
        </p:nvSpPr>
        <p:spPr>
          <a:xfrm>
            <a:off x="5397500" y="2333752"/>
            <a:ext cx="5956300" cy="1638046"/>
          </a:xfrm>
          <a:prstGeom prst="roundRect">
            <a:avLst>
              <a:gd name="adj" fmla="val 7719"/>
            </a:avLst>
          </a:prstGeom>
          <a:solidFill>
            <a:schemeClr val="bg1"/>
          </a:solidFill>
          <a:ln>
            <a:noFill/>
          </a:ln>
          <a:effectLst>
            <a:outerShdw blurRad="698500" dist="190500" dir="2700000" algn="tl" rotWithShape="0">
              <a:srgbClr val="2C3138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43B77DC-5EC5-47B2-8DF3-25B474CFB53C}"/>
              </a:ext>
            </a:extLst>
          </p:cNvPr>
          <p:cNvSpPr/>
          <p:nvPr/>
        </p:nvSpPr>
        <p:spPr>
          <a:xfrm>
            <a:off x="4920651" y="2888207"/>
            <a:ext cx="536309" cy="5387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D9BED2-3655-4BCC-A871-76F7809F75A5}"/>
              </a:ext>
            </a:extLst>
          </p:cNvPr>
          <p:cNvSpPr/>
          <p:nvPr/>
        </p:nvSpPr>
        <p:spPr>
          <a:xfrm>
            <a:off x="5666112" y="2531568"/>
            <a:ext cx="5607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Poppins" panose="00000500000000000000" pitchFamily="2" charset="0"/>
              </a:rPr>
              <a:t>Positioned as the largest International trading platform for </a:t>
            </a:r>
            <a:r>
              <a:rPr lang="en-US" sz="2400" dirty="0" err="1">
                <a:cs typeface="Poppins" panose="00000500000000000000" pitchFamily="2" charset="0"/>
              </a:rPr>
              <a:t>Cryptos</a:t>
            </a:r>
            <a:r>
              <a:rPr lang="en-US" sz="2400" dirty="0">
                <a:cs typeface="Poppins" panose="00000500000000000000" pitchFamily="2" charset="0"/>
              </a:rPr>
              <a:t> and Forex . To be market leader in </a:t>
            </a:r>
            <a:r>
              <a:rPr lang="en-US" sz="2400" dirty="0" err="1">
                <a:cs typeface="Poppins" panose="00000500000000000000" pitchFamily="2" charset="0"/>
              </a:rPr>
              <a:t>Cypto</a:t>
            </a:r>
            <a:r>
              <a:rPr lang="en-US" sz="2400" dirty="0">
                <a:cs typeface="Poppins" panose="00000500000000000000" pitchFamily="2" charset="0"/>
              </a:rPr>
              <a:t> Mining  and NFT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43FBC64-A113-4FAB-B7BF-E1569DD5B125}"/>
              </a:ext>
            </a:extLst>
          </p:cNvPr>
          <p:cNvSpPr/>
          <p:nvPr/>
        </p:nvSpPr>
        <p:spPr>
          <a:xfrm>
            <a:off x="6515100" y="329193"/>
            <a:ext cx="4851400" cy="1638046"/>
          </a:xfrm>
          <a:prstGeom prst="roundRect">
            <a:avLst>
              <a:gd name="adj" fmla="val 7719"/>
            </a:avLst>
          </a:prstGeom>
          <a:solidFill>
            <a:schemeClr val="bg1"/>
          </a:solidFill>
          <a:ln>
            <a:noFill/>
          </a:ln>
          <a:effectLst>
            <a:outerShdw blurRad="698500" dist="190500" dir="2700000" algn="tl" rotWithShape="0">
              <a:srgbClr val="2C3138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30F5B11-4290-4A08-8E5D-E2BAD3C5883D}"/>
              </a:ext>
            </a:extLst>
          </p:cNvPr>
          <p:cNvSpPr/>
          <p:nvPr/>
        </p:nvSpPr>
        <p:spPr>
          <a:xfrm>
            <a:off x="6022829" y="921748"/>
            <a:ext cx="536309" cy="5387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6D4EFB-5049-4569-9111-F95E7C8D0046}"/>
              </a:ext>
            </a:extLst>
          </p:cNvPr>
          <p:cNvSpPr/>
          <p:nvPr/>
        </p:nvSpPr>
        <p:spPr>
          <a:xfrm>
            <a:off x="4455208" y="4797181"/>
            <a:ext cx="6201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cs typeface="Poppins" panose="00000500000000000000" pitchFamily="2" charset="0"/>
              </a:rPr>
              <a:t>SATOSHIFX to go public in 3 Year , to be listed on NASDAQ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70B56A-56C2-4ABA-9AE5-B8EAC300071B}"/>
              </a:ext>
            </a:extLst>
          </p:cNvPr>
          <p:cNvSpPr txBox="1"/>
          <p:nvPr/>
        </p:nvSpPr>
        <p:spPr>
          <a:xfrm>
            <a:off x="358453" y="1419352"/>
            <a:ext cx="47183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Poppins" panose="00000500000000000000" pitchFamily="2" charset="0"/>
                <a:cs typeface="Poppins" panose="00000500000000000000" pitchFamily="2" charset="0"/>
              </a:rPr>
              <a:t>SatoshiFx</a:t>
            </a:r>
            <a:r>
              <a:rPr lang="en-US" sz="54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r>
              <a:rPr lang="en-US" sz="5400" b="1" dirty="0">
                <a:latin typeface="Poppins" panose="00000500000000000000" pitchFamily="2" charset="0"/>
                <a:cs typeface="Poppins" panose="00000500000000000000" pitchFamily="2" charset="0"/>
              </a:rPr>
              <a:t>The Road Ahead</a:t>
            </a:r>
          </a:p>
        </p:txBody>
      </p:sp>
      <p:pic>
        <p:nvPicPr>
          <p:cNvPr id="15" name="Picture 4" descr="C:\Users\DELL\Downloads\satoshifx (2).jpg"/>
          <p:cNvPicPr>
            <a:picLocks noChangeAspect="1" noChangeArrowheads="1"/>
          </p:cNvPicPr>
          <p:nvPr/>
        </p:nvPicPr>
        <p:blipFill>
          <a:blip r:embed="rId2"/>
          <a:srcRect l="3519" t="40543" b="39600"/>
          <a:stretch>
            <a:fillRect/>
          </a:stretch>
        </p:blipFill>
        <p:spPr bwMode="auto">
          <a:xfrm>
            <a:off x="719269" y="304800"/>
            <a:ext cx="2126686" cy="447675"/>
          </a:xfrm>
          <a:prstGeom prst="rect">
            <a:avLst/>
          </a:prstGeom>
          <a:noFill/>
        </p:spPr>
      </p:pic>
      <p:sp>
        <p:nvSpPr>
          <p:cNvPr id="16" name="TextBox 18"/>
          <p:cNvSpPr txBox="1"/>
          <p:nvPr/>
        </p:nvSpPr>
        <p:spPr>
          <a:xfrm>
            <a:off x="1207402" y="558614"/>
            <a:ext cx="1897748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99"/>
              </a:lnSpc>
              <a:spcBef>
                <a:spcPct val="0"/>
              </a:spcBef>
            </a:pPr>
            <a:r>
              <a:rPr lang="en-US" sz="1300" dirty="0">
                <a:solidFill>
                  <a:srgbClr val="000000"/>
                </a:solidFill>
                <a:latin typeface="Centaur" pitchFamily="18" charset="0"/>
              </a:rPr>
              <a:t>The Future of Money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8AF6C-6687-40BA-A9DF-36D8F0F31DCD}"/>
              </a:ext>
            </a:extLst>
          </p:cNvPr>
          <p:cNvSpPr/>
          <p:nvPr/>
        </p:nvSpPr>
        <p:spPr>
          <a:xfrm>
            <a:off x="6733087" y="395016"/>
            <a:ext cx="4615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Poppins" panose="00000500000000000000" pitchFamily="2" charset="0"/>
              </a:rPr>
              <a:t>Create an International Crypto Currency Education System, Block chain projects and NFT development &amp; marketplace </a:t>
            </a:r>
          </a:p>
        </p:txBody>
      </p:sp>
    </p:spTree>
    <p:extLst>
      <p:ext uri="{BB962C8B-B14F-4D97-AF65-F5344CB8AC3E}">
        <p14:creationId xmlns:p14="http://schemas.microsoft.com/office/powerpoint/2010/main" val="899648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295400" y="4051300"/>
            <a:ext cx="635000" cy="7493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08100" y="1409700"/>
            <a:ext cx="635000" cy="7493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61362A44-D102-4443-977F-25805A17B0AF}"/>
              </a:ext>
            </a:extLst>
          </p:cNvPr>
          <p:cNvSpPr/>
          <p:nvPr/>
        </p:nvSpPr>
        <p:spPr>
          <a:xfrm>
            <a:off x="1993900" y="3214255"/>
            <a:ext cx="8572500" cy="1192645"/>
          </a:xfrm>
          <a:prstGeom prst="roundRect">
            <a:avLst>
              <a:gd name="adj" fmla="val 7719"/>
            </a:avLst>
          </a:prstGeom>
          <a:solidFill>
            <a:schemeClr val="bg1"/>
          </a:solidFill>
          <a:ln>
            <a:noFill/>
          </a:ln>
          <a:effectLst>
            <a:outerShdw blurRad="698500" dist="190500" dir="2700000" algn="tl" rotWithShape="0">
              <a:srgbClr val="2C3138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0B56A-56C2-4ABA-9AE5-B8EAC300071B}"/>
              </a:ext>
            </a:extLst>
          </p:cNvPr>
          <p:cNvSpPr txBox="1"/>
          <p:nvPr/>
        </p:nvSpPr>
        <p:spPr>
          <a:xfrm>
            <a:off x="1498600" y="279527"/>
            <a:ext cx="702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Poppins" panose="00000500000000000000" pitchFamily="2" charset="0"/>
                <a:cs typeface="Poppins" panose="00000500000000000000" pitchFamily="2" charset="0"/>
              </a:rPr>
              <a:t>Connect with us</a:t>
            </a:r>
          </a:p>
        </p:txBody>
      </p:sp>
      <p:sp>
        <p:nvSpPr>
          <p:cNvPr id="6" name="Rectangle: Rounded Corners 19">
            <a:extLst>
              <a:ext uri="{FF2B5EF4-FFF2-40B4-BE49-F238E27FC236}">
                <a16:creationId xmlns:a16="http://schemas.microsoft.com/office/drawing/2014/main" id="{61362A44-D102-4443-977F-25805A17B0AF}"/>
              </a:ext>
            </a:extLst>
          </p:cNvPr>
          <p:cNvSpPr/>
          <p:nvPr/>
        </p:nvSpPr>
        <p:spPr>
          <a:xfrm>
            <a:off x="2057400" y="1363231"/>
            <a:ext cx="8534400" cy="846570"/>
          </a:xfrm>
          <a:prstGeom prst="roundRect">
            <a:avLst>
              <a:gd name="adj" fmla="val 7719"/>
            </a:avLst>
          </a:prstGeom>
          <a:solidFill>
            <a:schemeClr val="bg1"/>
          </a:solidFill>
          <a:ln>
            <a:noFill/>
          </a:ln>
          <a:effectLst>
            <a:outerShdw blurRad="698500" dist="190500" dir="2700000" algn="tl" rotWithShape="0">
              <a:srgbClr val="2C3138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8AF6C-6687-40BA-A9DF-36D8F0F31DCD}"/>
              </a:ext>
            </a:extLst>
          </p:cNvPr>
          <p:cNvSpPr/>
          <p:nvPr/>
        </p:nvSpPr>
        <p:spPr>
          <a:xfrm>
            <a:off x="2318602" y="1517574"/>
            <a:ext cx="6787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cs typeface="Poppins" panose="00000500000000000000" pitchFamily="2" charset="0"/>
              </a:rPr>
              <a:t>+971 55 678 1111 +971 4 432 2209</a:t>
            </a:r>
          </a:p>
        </p:txBody>
      </p:sp>
      <p:sp>
        <p:nvSpPr>
          <p:cNvPr id="9" name="Rectangle: Rounded Corners 19">
            <a:extLst>
              <a:ext uri="{FF2B5EF4-FFF2-40B4-BE49-F238E27FC236}">
                <a16:creationId xmlns:a16="http://schemas.microsoft.com/office/drawing/2014/main" id="{61362A44-D102-4443-977F-25805A17B0AF}"/>
              </a:ext>
            </a:extLst>
          </p:cNvPr>
          <p:cNvSpPr/>
          <p:nvPr/>
        </p:nvSpPr>
        <p:spPr>
          <a:xfrm>
            <a:off x="2019300" y="2299855"/>
            <a:ext cx="8547100" cy="862445"/>
          </a:xfrm>
          <a:prstGeom prst="roundRect">
            <a:avLst>
              <a:gd name="adj" fmla="val 7719"/>
            </a:avLst>
          </a:prstGeom>
          <a:solidFill>
            <a:schemeClr val="bg1"/>
          </a:solidFill>
          <a:ln>
            <a:noFill/>
          </a:ln>
          <a:effectLst>
            <a:outerShdw blurRad="698500" dist="190500" dir="2700000" algn="tl" rotWithShape="0">
              <a:srgbClr val="2C3138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: Rounded Corners 19">
            <a:extLst>
              <a:ext uri="{FF2B5EF4-FFF2-40B4-BE49-F238E27FC236}">
                <a16:creationId xmlns:a16="http://schemas.microsoft.com/office/drawing/2014/main" id="{61362A44-D102-4443-977F-25805A17B0AF}"/>
              </a:ext>
            </a:extLst>
          </p:cNvPr>
          <p:cNvSpPr/>
          <p:nvPr/>
        </p:nvSpPr>
        <p:spPr>
          <a:xfrm>
            <a:off x="2016125" y="4457700"/>
            <a:ext cx="8562975" cy="822325"/>
          </a:xfrm>
          <a:prstGeom prst="roundRect">
            <a:avLst>
              <a:gd name="adj" fmla="val 7719"/>
            </a:avLst>
          </a:prstGeom>
          <a:solidFill>
            <a:schemeClr val="bg1"/>
          </a:solidFill>
          <a:ln>
            <a:noFill/>
          </a:ln>
          <a:effectLst>
            <a:outerShdw blurRad="698500" dist="190500" dir="2700000" algn="tl" rotWithShape="0">
              <a:srgbClr val="2C3138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48AF6C-6687-40BA-A9DF-36D8F0F31DCD}"/>
              </a:ext>
            </a:extLst>
          </p:cNvPr>
          <p:cNvSpPr/>
          <p:nvPr/>
        </p:nvSpPr>
        <p:spPr>
          <a:xfrm>
            <a:off x="2293202" y="3378124"/>
            <a:ext cx="81588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Poppins" panose="00000500000000000000" pitchFamily="2" charset="0"/>
              </a:rPr>
              <a:t>Office 1006, 10</a:t>
            </a:r>
            <a:r>
              <a:rPr lang="en-US" sz="2800" baseline="30000" dirty="0">
                <a:cs typeface="Poppins" panose="00000500000000000000" pitchFamily="2" charset="0"/>
              </a:rPr>
              <a:t>th</a:t>
            </a:r>
            <a:r>
              <a:rPr lang="en-US" sz="2800" dirty="0">
                <a:cs typeface="Poppins" panose="00000500000000000000" pitchFamily="2" charset="0"/>
              </a:rPr>
              <a:t> Floor, </a:t>
            </a:r>
            <a:r>
              <a:rPr lang="en-US" sz="2800" dirty="0" err="1">
                <a:cs typeface="Poppins" panose="00000500000000000000" pitchFamily="2" charset="0"/>
              </a:rPr>
              <a:t>Sobha</a:t>
            </a:r>
            <a:r>
              <a:rPr lang="en-US" sz="2800" dirty="0">
                <a:cs typeface="Poppins" panose="00000500000000000000" pitchFamily="2" charset="0"/>
              </a:rPr>
              <a:t> Ivory 2 building, Business Bay, PO 102659, Dubai, UAE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48AF6C-6687-40BA-A9DF-36D8F0F31DCD}"/>
              </a:ext>
            </a:extLst>
          </p:cNvPr>
          <p:cNvSpPr/>
          <p:nvPr/>
        </p:nvSpPr>
        <p:spPr>
          <a:xfrm>
            <a:off x="2382102" y="2425624"/>
            <a:ext cx="7346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Poppins" panose="00000500000000000000" pitchFamily="2" charset="0"/>
                <a:hlinkClick r:id="rId2"/>
              </a:rPr>
              <a:t>www.satoshifx.io</a:t>
            </a:r>
            <a:r>
              <a:rPr lang="en-US" sz="2800" dirty="0">
                <a:cs typeface="Poppins" panose="00000500000000000000" pitchFamily="2" charset="0"/>
              </a:rPr>
              <a:t>   /   </a:t>
            </a:r>
            <a:r>
              <a:rPr lang="en-US" sz="2800" dirty="0">
                <a:cs typeface="Poppins" panose="00000500000000000000" pitchFamily="2" charset="0"/>
                <a:hlinkClick r:id="rId3"/>
              </a:rPr>
              <a:t>www.satoshifx.com</a:t>
            </a:r>
            <a:r>
              <a:rPr lang="en-US" sz="2800" dirty="0">
                <a:cs typeface="Poppins" panose="000005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8AF6C-6687-40BA-A9DF-36D8F0F31DCD}"/>
              </a:ext>
            </a:extLst>
          </p:cNvPr>
          <p:cNvSpPr/>
          <p:nvPr/>
        </p:nvSpPr>
        <p:spPr>
          <a:xfrm>
            <a:off x="2296377" y="4587799"/>
            <a:ext cx="6136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Poppins" panose="00000500000000000000" pitchFamily="2" charset="0"/>
              </a:rPr>
              <a:t>Churchill tower, Business bay, Dubai 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61362A44-D102-4443-977F-25805A17B0AF}"/>
              </a:ext>
            </a:extLst>
          </p:cNvPr>
          <p:cNvSpPr/>
          <p:nvPr/>
        </p:nvSpPr>
        <p:spPr>
          <a:xfrm>
            <a:off x="2028825" y="5337175"/>
            <a:ext cx="8550275" cy="822325"/>
          </a:xfrm>
          <a:prstGeom prst="roundRect">
            <a:avLst>
              <a:gd name="adj" fmla="val 7719"/>
            </a:avLst>
          </a:prstGeom>
          <a:solidFill>
            <a:schemeClr val="bg1"/>
          </a:solidFill>
          <a:ln>
            <a:noFill/>
          </a:ln>
          <a:effectLst>
            <a:outerShdw blurRad="698500" dist="190500" dir="2700000" algn="tl" rotWithShape="0">
              <a:srgbClr val="2C3138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48AF6C-6687-40BA-A9DF-36D8F0F31DCD}"/>
              </a:ext>
            </a:extLst>
          </p:cNvPr>
          <p:cNvSpPr/>
          <p:nvPr/>
        </p:nvSpPr>
        <p:spPr>
          <a:xfrm>
            <a:off x="2296377" y="5454574"/>
            <a:ext cx="6136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Poppins" panose="00000500000000000000" pitchFamily="2" charset="0"/>
              </a:rPr>
              <a:t>JLT, HDS Tower, Dubai</a:t>
            </a:r>
          </a:p>
        </p:txBody>
      </p:sp>
      <p:sp>
        <p:nvSpPr>
          <p:cNvPr id="4100" name="AutoShape 4" descr="Download Free Png Phone - Transparent Background Icon Phone Png, Png  Download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Download Free Png Phone - Transparent Background Icon Phone Png, Png  Download , Transparent Png Image - PNGit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8902" y="1490663"/>
            <a:ext cx="535214" cy="577533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295400" y="2374900"/>
            <a:ext cx="635000" cy="7493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Picture 8" descr="Logo Icon Web Png , Png Download - Transparent Background Transparent Png  Website Logo, Png Download , Transparent Png Image - PNGi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6" y="2463801"/>
            <a:ext cx="546099" cy="571499"/>
          </a:xfrm>
          <a:prstGeom prst="rect">
            <a:avLst/>
          </a:prstGeom>
          <a:noFill/>
        </p:spPr>
      </p:pic>
      <p:pic>
        <p:nvPicPr>
          <p:cNvPr id="4106" name="Picture 10" descr="Choose Gifting Location - Transparent Background Location Icon - Free Transparent  PNG Download - PNGke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8899" y="4092129"/>
            <a:ext cx="496597" cy="644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C:\Users\DELL\Downloads\satoshifx (2).jpg"/>
          <p:cNvPicPr>
            <a:picLocks noChangeAspect="1" noChangeArrowheads="1"/>
          </p:cNvPicPr>
          <p:nvPr/>
        </p:nvPicPr>
        <p:blipFill>
          <a:blip r:embed="rId2"/>
          <a:srcRect l="3519" t="40543" b="39600"/>
          <a:stretch>
            <a:fillRect/>
          </a:stretch>
        </p:blipFill>
        <p:spPr bwMode="auto">
          <a:xfrm>
            <a:off x="9550964" y="171450"/>
            <a:ext cx="2126686" cy="447675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1FC1CA-BC9E-46B4-9816-65C52E751E75}"/>
              </a:ext>
            </a:extLst>
          </p:cNvPr>
          <p:cNvSpPr/>
          <p:nvPr/>
        </p:nvSpPr>
        <p:spPr>
          <a:xfrm>
            <a:off x="4016375" y="2085846"/>
            <a:ext cx="77343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Poppins" panose="00000500000000000000" pitchFamily="2" charset="0"/>
              </a:rPr>
              <a:t>To be pioneer in providing worldwide , multi jurisdictions ,regulated, secure , customer centric, user friendly  and most trusted  Crypto currency Exchange platform and NFT Marketplace. </a:t>
            </a:r>
          </a:p>
          <a:p>
            <a:endParaRPr lang="en-US" sz="2400" dirty="0">
              <a:cs typeface="Poppins" panose="00000500000000000000" pitchFamily="2" charset="0"/>
            </a:endParaRPr>
          </a:p>
          <a:p>
            <a:r>
              <a:rPr lang="en-US" sz="2400" dirty="0">
                <a:cs typeface="Poppins" panose="00000500000000000000" pitchFamily="2" charset="0"/>
              </a:rPr>
              <a:t>To be one stop solutions for early stage investor to a hard core professional trader , with access to  most sophisticated trading tools </a:t>
            </a:r>
          </a:p>
          <a:p>
            <a:endParaRPr lang="en-US" sz="2400" dirty="0">
              <a:cs typeface="Poppins" panose="00000500000000000000" pitchFamily="2" charset="0"/>
            </a:endParaRPr>
          </a:p>
          <a:p>
            <a:r>
              <a:rPr lang="en-US" sz="2400" dirty="0">
                <a:cs typeface="Poppins" panose="00000500000000000000" pitchFamily="2" charset="0"/>
              </a:rPr>
              <a:t>To be most secured payment , settlement , wallet and custodian service provider </a:t>
            </a:r>
          </a:p>
          <a:p>
            <a:endParaRPr lang="en-US" sz="2400" dirty="0">
              <a:cs typeface="Poppins" panose="00000500000000000000" pitchFamily="2" charset="0"/>
            </a:endParaRPr>
          </a:p>
          <a:p>
            <a:endParaRPr lang="en-US" sz="2400" dirty="0"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7EEB5-A029-4428-9417-E2CE26C4F81A}"/>
              </a:ext>
            </a:extLst>
          </p:cNvPr>
          <p:cNvSpPr txBox="1"/>
          <p:nvPr/>
        </p:nvSpPr>
        <p:spPr>
          <a:xfrm>
            <a:off x="4376394" y="317500"/>
            <a:ext cx="57074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Poppins" panose="00000500000000000000" pitchFamily="2" charset="0"/>
                <a:cs typeface="Poppins" panose="00000500000000000000" pitchFamily="2" charset="0"/>
              </a:rPr>
              <a:t>About us </a:t>
            </a:r>
            <a:endParaRPr lang="id-ID" sz="66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r="19130"/>
          <a:stretch/>
        </p:blipFill>
        <p:spPr>
          <a:xfrm flipH="1">
            <a:off x="571500" y="745672"/>
            <a:ext cx="2926080" cy="5536193"/>
          </a:xfrm>
        </p:spPr>
      </p:pic>
      <p:sp>
        <p:nvSpPr>
          <p:cNvPr id="28" name="TextBox 18"/>
          <p:cNvSpPr txBox="1"/>
          <p:nvPr/>
        </p:nvSpPr>
        <p:spPr>
          <a:xfrm>
            <a:off x="10039097" y="425264"/>
            <a:ext cx="1897748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99"/>
              </a:lnSpc>
              <a:spcBef>
                <a:spcPct val="0"/>
              </a:spcBef>
            </a:pPr>
            <a:r>
              <a:rPr lang="en-US" sz="1300" dirty="0">
                <a:solidFill>
                  <a:srgbClr val="000000"/>
                </a:solidFill>
                <a:latin typeface="Centaur" pitchFamily="18" charset="0"/>
              </a:rPr>
              <a:t>The Future of Money</a:t>
            </a:r>
          </a:p>
        </p:txBody>
      </p:sp>
    </p:spTree>
    <p:extLst>
      <p:ext uri="{BB962C8B-B14F-4D97-AF65-F5344CB8AC3E}">
        <p14:creationId xmlns:p14="http://schemas.microsoft.com/office/powerpoint/2010/main" val="2901742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istockphoto-813402032-612x612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325677" y="2192056"/>
            <a:ext cx="3933172" cy="379840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70B56A-56C2-4ABA-9AE5-B8EAC300071B}"/>
              </a:ext>
            </a:extLst>
          </p:cNvPr>
          <p:cNvSpPr txBox="1"/>
          <p:nvPr/>
        </p:nvSpPr>
        <p:spPr>
          <a:xfrm>
            <a:off x="1903955" y="179319"/>
            <a:ext cx="8555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Poppins" panose="00000500000000000000" pitchFamily="2" charset="0"/>
                <a:cs typeface="Poppins" panose="00000500000000000000" pitchFamily="2" charset="0"/>
              </a:rPr>
              <a:t>Plans of opening 10 Offices Worldwide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5418899" y="3328589"/>
            <a:ext cx="2532618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India</a:t>
            </a:r>
          </a:p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Dubai</a:t>
            </a:r>
          </a:p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USA</a:t>
            </a:r>
          </a:p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South Korea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8865644" y="3305625"/>
            <a:ext cx="2532618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South Africa</a:t>
            </a:r>
          </a:p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Saudi Arabia</a:t>
            </a:r>
          </a:p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Kuwait</a:t>
            </a:r>
          </a:p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Egypt</a:t>
            </a:r>
          </a:p>
        </p:txBody>
      </p:sp>
      <p:sp>
        <p:nvSpPr>
          <p:cNvPr id="7" name="AutoShape 2"/>
          <p:cNvSpPr/>
          <p:nvPr/>
        </p:nvSpPr>
        <p:spPr>
          <a:xfrm rot="5399999">
            <a:off x="6510049" y="4242872"/>
            <a:ext cx="3291840" cy="0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9" name="TextBox 11"/>
          <p:cNvSpPr txBox="1"/>
          <p:nvPr/>
        </p:nvSpPr>
        <p:spPr>
          <a:xfrm>
            <a:off x="4732222" y="2824518"/>
            <a:ext cx="3109071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3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Fira Sans Bold"/>
              </a:rPr>
              <a:t>Office Opened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8542221" y="2814080"/>
            <a:ext cx="3311576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3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Fira Sans Bold"/>
              </a:rPr>
              <a:t>Offices on the way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5F21628-8F86-4CF5-A6EB-04F5B6A11161}"/>
              </a:ext>
            </a:extLst>
          </p:cNvPr>
          <p:cNvSpPr txBox="1"/>
          <p:nvPr/>
        </p:nvSpPr>
        <p:spPr>
          <a:xfrm>
            <a:off x="2993929" y="739493"/>
            <a:ext cx="8129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YOU</a:t>
            </a:r>
          </a:p>
        </p:txBody>
      </p:sp>
      <p:pic>
        <p:nvPicPr>
          <p:cNvPr id="6" name="Picture 4" descr="C:\Users\DELL\Downloads\satoshifx (2).jpg"/>
          <p:cNvPicPr>
            <a:picLocks noChangeAspect="1" noChangeArrowheads="1"/>
          </p:cNvPicPr>
          <p:nvPr/>
        </p:nvPicPr>
        <p:blipFill>
          <a:blip r:embed="rId2"/>
          <a:srcRect l="3519" t="40543" b="39600"/>
          <a:stretch>
            <a:fillRect/>
          </a:stretch>
        </p:blipFill>
        <p:spPr bwMode="auto">
          <a:xfrm>
            <a:off x="2909252" y="2367418"/>
            <a:ext cx="8747250" cy="1841327"/>
          </a:xfrm>
          <a:prstGeom prst="rect">
            <a:avLst/>
          </a:prstGeom>
          <a:noFill/>
        </p:spPr>
      </p:pic>
      <p:sp>
        <p:nvSpPr>
          <p:cNvPr id="7" name="TextBox 18"/>
          <p:cNvSpPr txBox="1"/>
          <p:nvPr/>
        </p:nvSpPr>
        <p:spPr>
          <a:xfrm>
            <a:off x="4876485" y="4246323"/>
            <a:ext cx="565790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99"/>
              </a:lnSpc>
              <a:spcBef>
                <a:spcPct val="0"/>
              </a:spcBef>
            </a:pPr>
            <a:endParaRPr lang="en-US" sz="4400" dirty="0">
              <a:solidFill>
                <a:srgbClr val="000000"/>
              </a:solidFill>
              <a:latin typeface="Centaur" pitchFamily="18" charset="0"/>
            </a:endParaRPr>
          </a:p>
          <a:p>
            <a:pPr algn="just">
              <a:lnSpc>
                <a:spcPts val="2299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Centaur" pitchFamily="18" charset="0"/>
              </a:rPr>
              <a:t>The Future of Money</a:t>
            </a:r>
          </a:p>
          <a:p>
            <a:pPr algn="just">
              <a:lnSpc>
                <a:spcPts val="2299"/>
              </a:lnSpc>
              <a:spcBef>
                <a:spcPct val="0"/>
              </a:spcBef>
            </a:pPr>
            <a:endParaRPr lang="en-US" sz="4400" dirty="0">
              <a:solidFill>
                <a:srgbClr val="000000"/>
              </a:solidFill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3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300"/>
            <a:ext cx="121920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D9195A-C762-49BD-B00F-8F0A6188CAD2}"/>
              </a:ext>
            </a:extLst>
          </p:cNvPr>
          <p:cNvSpPr txBox="1"/>
          <p:nvPr/>
        </p:nvSpPr>
        <p:spPr>
          <a:xfrm>
            <a:off x="3818798" y="0"/>
            <a:ext cx="5311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Lato" panose="020F0502020204030203" pitchFamily="34" charset="0"/>
                <a:cs typeface="Poppins" panose="00000500000000000000" pitchFamily="2" charset="0"/>
              </a:rPr>
              <a:t>COMPARISON CHART </a:t>
            </a:r>
            <a:endParaRPr lang="id-ID" sz="2800" b="1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ea typeface="Lato" panose="020F0502020204030203" pitchFamily="34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33">
            <a:extLst>
              <a:ext uri="{FF2B5EF4-FFF2-40B4-BE49-F238E27FC236}">
                <a16:creationId xmlns:a16="http://schemas.microsoft.com/office/drawing/2014/main" id="{22400316-FF3C-48C4-B4BA-B6C85494A776}"/>
              </a:ext>
            </a:extLst>
          </p:cNvPr>
          <p:cNvSpPr/>
          <p:nvPr/>
        </p:nvSpPr>
        <p:spPr>
          <a:xfrm>
            <a:off x="1238248" y="5162550"/>
            <a:ext cx="6534151" cy="1362075"/>
          </a:xfrm>
          <a:prstGeom prst="roundRect">
            <a:avLst>
              <a:gd name="adj" fmla="val 7922"/>
            </a:avLst>
          </a:prstGeom>
          <a:solidFill>
            <a:schemeClr val="bg1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8" name="Rectangle: Rounded Corners 33">
            <a:extLst>
              <a:ext uri="{FF2B5EF4-FFF2-40B4-BE49-F238E27FC236}">
                <a16:creationId xmlns:a16="http://schemas.microsoft.com/office/drawing/2014/main" id="{22400316-FF3C-48C4-B4BA-B6C85494A776}"/>
              </a:ext>
            </a:extLst>
          </p:cNvPr>
          <p:cNvSpPr/>
          <p:nvPr/>
        </p:nvSpPr>
        <p:spPr>
          <a:xfrm>
            <a:off x="1219200" y="3124200"/>
            <a:ext cx="6534150" cy="1409700"/>
          </a:xfrm>
          <a:prstGeom prst="roundRect">
            <a:avLst>
              <a:gd name="adj" fmla="val 7922"/>
            </a:avLst>
          </a:prstGeom>
          <a:solidFill>
            <a:schemeClr val="bg1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2400316-FF3C-48C4-B4BA-B6C85494A776}"/>
              </a:ext>
            </a:extLst>
          </p:cNvPr>
          <p:cNvSpPr/>
          <p:nvPr/>
        </p:nvSpPr>
        <p:spPr>
          <a:xfrm>
            <a:off x="971549" y="714375"/>
            <a:ext cx="6791326" cy="1819275"/>
          </a:xfrm>
          <a:prstGeom prst="roundRect">
            <a:avLst>
              <a:gd name="adj" fmla="val 7922"/>
            </a:avLst>
          </a:prstGeom>
          <a:solidFill>
            <a:schemeClr val="bg1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486170-90B0-4715-9A34-8CAA57352701}"/>
              </a:ext>
            </a:extLst>
          </p:cNvPr>
          <p:cNvGrpSpPr/>
          <p:nvPr/>
        </p:nvGrpSpPr>
        <p:grpSpPr>
          <a:xfrm rot="791409">
            <a:off x="257819" y="986200"/>
            <a:ext cx="1223652" cy="1223652"/>
            <a:chOff x="1013506" y="3792827"/>
            <a:chExt cx="816666" cy="81666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8B5F4F-549B-4D64-90A9-E18111164769}"/>
                </a:ext>
              </a:extLst>
            </p:cNvPr>
            <p:cNvSpPr/>
            <p:nvPr/>
          </p:nvSpPr>
          <p:spPr>
            <a:xfrm>
              <a:off x="1013506" y="3792827"/>
              <a:ext cx="816666" cy="816666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17" name="Partial Circle 16">
              <a:extLst>
                <a:ext uri="{FF2B5EF4-FFF2-40B4-BE49-F238E27FC236}">
                  <a16:creationId xmlns:a16="http://schemas.microsoft.com/office/drawing/2014/main" id="{E3C3A56E-99A7-433E-A98B-26E6FD2073F2}"/>
                </a:ext>
              </a:extLst>
            </p:cNvPr>
            <p:cNvSpPr/>
            <p:nvPr/>
          </p:nvSpPr>
          <p:spPr>
            <a:xfrm>
              <a:off x="1013506" y="3792828"/>
              <a:ext cx="816666" cy="816664"/>
            </a:xfrm>
            <a:prstGeom prst="pie">
              <a:avLst>
                <a:gd name="adj1" fmla="val 104670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FF7EDD9-1342-49D1-B877-1587E51C62A8}"/>
                </a:ext>
              </a:extLst>
            </p:cNvPr>
            <p:cNvSpPr/>
            <p:nvPr/>
          </p:nvSpPr>
          <p:spPr>
            <a:xfrm>
              <a:off x="1133510" y="3912831"/>
              <a:ext cx="576658" cy="5766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d-ID" sz="1600" dirty="0"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FD9195A-C762-49BD-B00F-8F0A6188CAD2}"/>
              </a:ext>
            </a:extLst>
          </p:cNvPr>
          <p:cNvSpPr txBox="1"/>
          <p:nvPr/>
        </p:nvSpPr>
        <p:spPr>
          <a:xfrm>
            <a:off x="981005" y="135370"/>
            <a:ext cx="5311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Lato" panose="020F0502020204030203" pitchFamily="34" charset="0"/>
                <a:cs typeface="Poppins" panose="00000500000000000000" pitchFamily="2" charset="0"/>
              </a:rPr>
              <a:t>Vision</a:t>
            </a:r>
            <a:endParaRPr lang="id-ID" sz="3200" b="1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ea typeface="Lato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55909B-1462-4C0C-867D-9154AA3CF1A0}"/>
              </a:ext>
            </a:extLst>
          </p:cNvPr>
          <p:cNvSpPr/>
          <p:nvPr/>
        </p:nvSpPr>
        <p:spPr>
          <a:xfrm>
            <a:off x="1434487" y="798904"/>
            <a:ext cx="60077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Poppins" panose="00000500000000000000" pitchFamily="2" charset="0"/>
              </a:rPr>
              <a:t>SatoshiFx will be a world leader in creating an eco system for Crypto &amp; Forex Investment and trading with Educational  tools  backed with a call centre.</a:t>
            </a:r>
          </a:p>
        </p:txBody>
      </p:sp>
      <p:sp>
        <p:nvSpPr>
          <p:cNvPr id="43" name="AutoShape 128">
            <a:extLst>
              <a:ext uri="{FF2B5EF4-FFF2-40B4-BE49-F238E27FC236}">
                <a16:creationId xmlns:a16="http://schemas.microsoft.com/office/drawing/2014/main" id="{EDD34CD4-E5E8-40F8-8315-DF687415C7DB}"/>
              </a:ext>
            </a:extLst>
          </p:cNvPr>
          <p:cNvSpPr>
            <a:spLocks/>
          </p:cNvSpPr>
          <p:nvPr/>
        </p:nvSpPr>
        <p:spPr bwMode="auto">
          <a:xfrm>
            <a:off x="633232" y="1382051"/>
            <a:ext cx="475079" cy="4565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44" name="AutoShape 129">
            <a:extLst>
              <a:ext uri="{FF2B5EF4-FFF2-40B4-BE49-F238E27FC236}">
                <a16:creationId xmlns:a16="http://schemas.microsoft.com/office/drawing/2014/main" id="{2326A677-A3D7-435A-A9AD-074BBF1FB82F}"/>
              </a:ext>
            </a:extLst>
          </p:cNvPr>
          <p:cNvSpPr>
            <a:spLocks/>
          </p:cNvSpPr>
          <p:nvPr/>
        </p:nvSpPr>
        <p:spPr bwMode="auto">
          <a:xfrm>
            <a:off x="908095" y="1446674"/>
            <a:ext cx="118365" cy="113946"/>
          </a:xfrm>
          <a:custGeom>
            <a:avLst/>
            <a:gdLst>
              <a:gd name="T0" fmla="*/ 10800 w 21600"/>
              <a:gd name="T1" fmla="+- 0 10800 134"/>
              <a:gd name="T2" fmla="*/ 10800 h 21333"/>
              <a:gd name="T3" fmla="*/ 10800 w 21600"/>
              <a:gd name="T4" fmla="+- 0 10800 134"/>
              <a:gd name="T5" fmla="*/ 10800 h 21333"/>
              <a:gd name="T6" fmla="*/ 10800 w 21600"/>
              <a:gd name="T7" fmla="+- 0 10800 134"/>
              <a:gd name="T8" fmla="*/ 10800 h 21333"/>
              <a:gd name="T9" fmla="*/ 10800 w 21600"/>
              <a:gd name="T10" fmla="+- 0 10800 134"/>
              <a:gd name="T11" fmla="*/ 10800 h 213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33">
                <a:moveTo>
                  <a:pt x="13008" y="18684"/>
                </a:moveTo>
                <a:cubicBezTo>
                  <a:pt x="9017" y="15850"/>
                  <a:pt x="5542" y="12415"/>
                  <a:pt x="2694" y="8570"/>
                </a:cubicBezTo>
                <a:cubicBezTo>
                  <a:pt x="3736" y="5628"/>
                  <a:pt x="5693" y="3697"/>
                  <a:pt x="8585" y="2647"/>
                </a:cubicBezTo>
                <a:cubicBezTo>
                  <a:pt x="12578" y="5489"/>
                  <a:pt x="16048" y="8911"/>
                  <a:pt x="18889" y="12809"/>
                </a:cubicBezTo>
                <a:cubicBezTo>
                  <a:pt x="17836" y="15730"/>
                  <a:pt x="15883" y="17647"/>
                  <a:pt x="13008" y="18684"/>
                </a:cubicBezTo>
                <a:moveTo>
                  <a:pt x="21110" y="11295"/>
                </a:moveTo>
                <a:cubicBezTo>
                  <a:pt x="18081" y="7130"/>
                  <a:pt x="14396" y="3496"/>
                  <a:pt x="10161" y="484"/>
                </a:cubicBezTo>
                <a:cubicBezTo>
                  <a:pt x="9468" y="-8"/>
                  <a:pt x="8579" y="-134"/>
                  <a:pt x="7778" y="145"/>
                </a:cubicBezTo>
                <a:cubicBezTo>
                  <a:pt x="4027" y="1450"/>
                  <a:pt x="1463" y="3983"/>
                  <a:pt x="145" y="7687"/>
                </a:cubicBezTo>
                <a:cubicBezTo>
                  <a:pt x="46" y="7962"/>
                  <a:pt x="0" y="8252"/>
                  <a:pt x="0" y="8537"/>
                </a:cubicBezTo>
                <a:cubicBezTo>
                  <a:pt x="0" y="9071"/>
                  <a:pt x="167" y="9596"/>
                  <a:pt x="487" y="10041"/>
                </a:cubicBezTo>
                <a:cubicBezTo>
                  <a:pt x="3525" y="14213"/>
                  <a:pt x="7211" y="17850"/>
                  <a:pt x="11431" y="20850"/>
                </a:cubicBezTo>
                <a:cubicBezTo>
                  <a:pt x="12122" y="21338"/>
                  <a:pt x="13010" y="21466"/>
                  <a:pt x="13812" y="21188"/>
                </a:cubicBezTo>
                <a:cubicBezTo>
                  <a:pt x="17563" y="19893"/>
                  <a:pt x="20133" y="17356"/>
                  <a:pt x="21451" y="13647"/>
                </a:cubicBezTo>
                <a:cubicBezTo>
                  <a:pt x="21551" y="13372"/>
                  <a:pt x="21600" y="13081"/>
                  <a:pt x="21600" y="12796"/>
                </a:cubicBezTo>
                <a:cubicBezTo>
                  <a:pt x="21600" y="12265"/>
                  <a:pt x="21429" y="11740"/>
                  <a:pt x="21110" y="1129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D9195A-C762-49BD-B00F-8F0A6188CAD2}"/>
              </a:ext>
            </a:extLst>
          </p:cNvPr>
          <p:cNvSpPr txBox="1"/>
          <p:nvPr/>
        </p:nvSpPr>
        <p:spPr>
          <a:xfrm>
            <a:off x="971480" y="2583295"/>
            <a:ext cx="5311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Lato" panose="020F0502020204030203" pitchFamily="34" charset="0"/>
                <a:cs typeface="Poppins" panose="00000500000000000000" pitchFamily="2" charset="0"/>
              </a:rPr>
              <a:t>Aim</a:t>
            </a:r>
            <a:endParaRPr lang="id-ID" sz="3200" b="1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ea typeface="Lato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D9195A-C762-49BD-B00F-8F0A6188CAD2}"/>
              </a:ext>
            </a:extLst>
          </p:cNvPr>
          <p:cNvSpPr txBox="1"/>
          <p:nvPr/>
        </p:nvSpPr>
        <p:spPr>
          <a:xfrm>
            <a:off x="1085780" y="4647045"/>
            <a:ext cx="5311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Lato" panose="020F0502020204030203" pitchFamily="34" charset="0"/>
                <a:cs typeface="Poppins" panose="00000500000000000000" pitchFamily="2" charset="0"/>
              </a:rPr>
              <a:t>Future of Money</a:t>
            </a:r>
            <a:endParaRPr lang="id-ID" sz="3200" b="1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ea typeface="Lato" panose="020F0502020204030203" pitchFamily="34" charset="0"/>
              <a:cs typeface="Poppins" panose="000005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FC9565-D350-4B26-B0C9-F5B72F2E73DC}"/>
              </a:ext>
            </a:extLst>
          </p:cNvPr>
          <p:cNvGrpSpPr/>
          <p:nvPr/>
        </p:nvGrpSpPr>
        <p:grpSpPr>
          <a:xfrm rot="13251350">
            <a:off x="194319" y="3183912"/>
            <a:ext cx="1223652" cy="1223652"/>
            <a:chOff x="1013506" y="3792827"/>
            <a:chExt cx="816666" cy="81666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E97BF8C-A718-49D8-9C02-08BCE28FB46C}"/>
                </a:ext>
              </a:extLst>
            </p:cNvPr>
            <p:cNvSpPr/>
            <p:nvPr/>
          </p:nvSpPr>
          <p:spPr>
            <a:xfrm>
              <a:off x="1013506" y="3792827"/>
              <a:ext cx="816666" cy="816666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22" name="Partial Circle 8">
              <a:extLst>
                <a:ext uri="{FF2B5EF4-FFF2-40B4-BE49-F238E27FC236}">
                  <a16:creationId xmlns:a16="http://schemas.microsoft.com/office/drawing/2014/main" id="{B199BA4E-8C3F-4E3A-B5E0-93C28B9028FB}"/>
                </a:ext>
              </a:extLst>
            </p:cNvPr>
            <p:cNvSpPr/>
            <p:nvPr/>
          </p:nvSpPr>
          <p:spPr>
            <a:xfrm>
              <a:off x="1013506" y="3792828"/>
              <a:ext cx="816666" cy="816664"/>
            </a:xfrm>
            <a:prstGeom prst="pie">
              <a:avLst>
                <a:gd name="adj1" fmla="val 5451884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5E25A5B-4FF6-4CBA-9DCA-5C16484FF171}"/>
                </a:ext>
              </a:extLst>
            </p:cNvPr>
            <p:cNvSpPr/>
            <p:nvPr/>
          </p:nvSpPr>
          <p:spPr>
            <a:xfrm>
              <a:off x="1133510" y="3912831"/>
              <a:ext cx="576658" cy="5766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d-ID" sz="1600" dirty="0"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25" name="AutoShape 139">
            <a:extLst>
              <a:ext uri="{FF2B5EF4-FFF2-40B4-BE49-F238E27FC236}">
                <a16:creationId xmlns:a16="http://schemas.microsoft.com/office/drawing/2014/main" id="{862ECA0F-BA83-4264-B17E-8B5F1454A5F2}"/>
              </a:ext>
            </a:extLst>
          </p:cNvPr>
          <p:cNvSpPr>
            <a:spLocks/>
          </p:cNvSpPr>
          <p:nvPr/>
        </p:nvSpPr>
        <p:spPr bwMode="auto">
          <a:xfrm>
            <a:off x="550682" y="3572403"/>
            <a:ext cx="475079" cy="460463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55909B-1462-4C0C-867D-9154AA3CF1A0}"/>
              </a:ext>
            </a:extLst>
          </p:cNvPr>
          <p:cNvSpPr/>
          <p:nvPr/>
        </p:nvSpPr>
        <p:spPr>
          <a:xfrm>
            <a:off x="1482111" y="3284929"/>
            <a:ext cx="5925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cs typeface="Poppins" panose="00000500000000000000" pitchFamily="2" charset="0"/>
              </a:rPr>
              <a:t>SatoshiFx</a:t>
            </a:r>
            <a:r>
              <a:rPr lang="en-US" sz="2000" dirty="0">
                <a:cs typeface="Poppins" panose="00000500000000000000" pitchFamily="2" charset="0"/>
              </a:rPr>
              <a:t> aims is to create high value and best ROI for Investors and stake holder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6342CF-5570-498D-8064-E56C07A27096}"/>
              </a:ext>
            </a:extLst>
          </p:cNvPr>
          <p:cNvGrpSpPr/>
          <p:nvPr/>
        </p:nvGrpSpPr>
        <p:grpSpPr>
          <a:xfrm>
            <a:off x="179824" y="5196250"/>
            <a:ext cx="1223652" cy="1223652"/>
            <a:chOff x="1013506" y="3792827"/>
            <a:chExt cx="816666" cy="81666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90DB65-E323-4224-AF54-61D8BF13CD60}"/>
                </a:ext>
              </a:extLst>
            </p:cNvPr>
            <p:cNvSpPr/>
            <p:nvPr/>
          </p:nvSpPr>
          <p:spPr>
            <a:xfrm>
              <a:off x="1013506" y="3792827"/>
              <a:ext cx="816666" cy="816666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39" name="Partial Circle 4">
              <a:extLst>
                <a:ext uri="{FF2B5EF4-FFF2-40B4-BE49-F238E27FC236}">
                  <a16:creationId xmlns:a16="http://schemas.microsoft.com/office/drawing/2014/main" id="{E150DBFC-18FA-42E8-A979-A58E7CF4742B}"/>
                </a:ext>
              </a:extLst>
            </p:cNvPr>
            <p:cNvSpPr/>
            <p:nvPr/>
          </p:nvSpPr>
          <p:spPr>
            <a:xfrm>
              <a:off x="1013506" y="3792828"/>
              <a:ext cx="816666" cy="816664"/>
            </a:xfrm>
            <a:prstGeom prst="pie">
              <a:avLst>
                <a:gd name="adj1" fmla="val 18381204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6AB090B-6F22-4C0F-B6D2-CC62B398CFB5}"/>
                </a:ext>
              </a:extLst>
            </p:cNvPr>
            <p:cNvSpPr/>
            <p:nvPr/>
          </p:nvSpPr>
          <p:spPr>
            <a:xfrm>
              <a:off x="1133510" y="3912831"/>
              <a:ext cx="576658" cy="5766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41" name="AutoShape 52">
            <a:extLst>
              <a:ext uri="{FF2B5EF4-FFF2-40B4-BE49-F238E27FC236}">
                <a16:creationId xmlns:a16="http://schemas.microsoft.com/office/drawing/2014/main" id="{5A625F8B-7F39-430B-9F08-9BF26E1248F0}"/>
              </a:ext>
            </a:extLst>
          </p:cNvPr>
          <p:cNvSpPr>
            <a:spLocks/>
          </p:cNvSpPr>
          <p:nvPr/>
        </p:nvSpPr>
        <p:spPr bwMode="auto">
          <a:xfrm>
            <a:off x="546938" y="5592101"/>
            <a:ext cx="510972" cy="487242"/>
          </a:xfrm>
          <a:custGeom>
            <a:avLst/>
            <a:gdLst>
              <a:gd name="T0" fmla="+- 0 10800 87"/>
              <a:gd name="T1" fmla="*/ T0 w 21426"/>
              <a:gd name="T2" fmla="+- 0 10799 73"/>
              <a:gd name="T3" fmla="*/ 10799 h 21453"/>
              <a:gd name="T4" fmla="+- 0 10800 87"/>
              <a:gd name="T5" fmla="*/ T4 w 21426"/>
              <a:gd name="T6" fmla="+- 0 10799 73"/>
              <a:gd name="T7" fmla="*/ 10799 h 21453"/>
              <a:gd name="T8" fmla="+- 0 10800 87"/>
              <a:gd name="T9" fmla="*/ T8 w 21426"/>
              <a:gd name="T10" fmla="+- 0 10799 73"/>
              <a:gd name="T11" fmla="*/ 10799 h 21453"/>
              <a:gd name="T12" fmla="+- 0 10800 87"/>
              <a:gd name="T13" fmla="*/ T12 w 21426"/>
              <a:gd name="T14" fmla="+- 0 10799 73"/>
              <a:gd name="T15" fmla="*/ 10799 h 214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26" h="21453">
                <a:moveTo>
                  <a:pt x="8034" y="20112"/>
                </a:moveTo>
                <a:cubicBezTo>
                  <a:pt x="5816" y="17892"/>
                  <a:pt x="3556" y="15628"/>
                  <a:pt x="1338" y="13408"/>
                </a:cubicBezTo>
                <a:cubicBezTo>
                  <a:pt x="3241" y="7240"/>
                  <a:pt x="11488" y="7509"/>
                  <a:pt x="13391" y="1341"/>
                </a:cubicBezTo>
                <a:cubicBezTo>
                  <a:pt x="15609" y="3560"/>
                  <a:pt x="17869" y="5825"/>
                  <a:pt x="20087" y="8045"/>
                </a:cubicBezTo>
                <a:cubicBezTo>
                  <a:pt x="18184" y="14212"/>
                  <a:pt x="9937" y="13944"/>
                  <a:pt x="8034" y="20112"/>
                </a:cubicBezTo>
                <a:moveTo>
                  <a:pt x="21034" y="7097"/>
                </a:moveTo>
                <a:lnTo>
                  <a:pt x="14338" y="393"/>
                </a:lnTo>
                <a:cubicBezTo>
                  <a:pt x="14006" y="60"/>
                  <a:pt x="13525" y="-73"/>
                  <a:pt x="13069" y="39"/>
                </a:cubicBezTo>
                <a:cubicBezTo>
                  <a:pt x="12828" y="98"/>
                  <a:pt x="12614" y="222"/>
                  <a:pt x="12444" y="393"/>
                </a:cubicBezTo>
                <a:cubicBezTo>
                  <a:pt x="12292" y="545"/>
                  <a:pt x="12177" y="733"/>
                  <a:pt x="12112" y="944"/>
                </a:cubicBezTo>
                <a:cubicBezTo>
                  <a:pt x="11808" y="1929"/>
                  <a:pt x="11283" y="2785"/>
                  <a:pt x="10507" y="3562"/>
                </a:cubicBezTo>
                <a:cubicBezTo>
                  <a:pt x="9471" y="4598"/>
                  <a:pt x="8121" y="5384"/>
                  <a:pt x="6693" y="6214"/>
                </a:cubicBezTo>
                <a:cubicBezTo>
                  <a:pt x="5177" y="7094"/>
                  <a:pt x="3611" y="8006"/>
                  <a:pt x="2328" y="9290"/>
                </a:cubicBezTo>
                <a:cubicBezTo>
                  <a:pt x="1237" y="10383"/>
                  <a:pt x="493" y="11600"/>
                  <a:pt x="59" y="13011"/>
                </a:cubicBezTo>
                <a:cubicBezTo>
                  <a:pt x="-87" y="13488"/>
                  <a:pt x="40" y="14004"/>
                  <a:pt x="391" y="14356"/>
                </a:cubicBezTo>
                <a:lnTo>
                  <a:pt x="7087" y="21060"/>
                </a:lnTo>
                <a:cubicBezTo>
                  <a:pt x="7419" y="21393"/>
                  <a:pt x="7900" y="21526"/>
                  <a:pt x="8356" y="21414"/>
                </a:cubicBezTo>
                <a:cubicBezTo>
                  <a:pt x="8597" y="21354"/>
                  <a:pt x="8811" y="21231"/>
                  <a:pt x="8981" y="21060"/>
                </a:cubicBezTo>
                <a:cubicBezTo>
                  <a:pt x="9133" y="20908"/>
                  <a:pt x="9248" y="20720"/>
                  <a:pt x="9314" y="20508"/>
                </a:cubicBezTo>
                <a:cubicBezTo>
                  <a:pt x="9617" y="19523"/>
                  <a:pt x="10142" y="18667"/>
                  <a:pt x="10918" y="17890"/>
                </a:cubicBezTo>
                <a:cubicBezTo>
                  <a:pt x="11954" y="16853"/>
                  <a:pt x="13304" y="16069"/>
                  <a:pt x="14733" y="15239"/>
                </a:cubicBezTo>
                <a:cubicBezTo>
                  <a:pt x="16248" y="14357"/>
                  <a:pt x="17814" y="13446"/>
                  <a:pt x="19097" y="12162"/>
                </a:cubicBezTo>
                <a:cubicBezTo>
                  <a:pt x="20188" y="11070"/>
                  <a:pt x="20932" y="9852"/>
                  <a:pt x="21366" y="8440"/>
                </a:cubicBezTo>
                <a:cubicBezTo>
                  <a:pt x="21512" y="7965"/>
                  <a:pt x="21385" y="7448"/>
                  <a:pt x="21034" y="70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ym typeface="Gill Sans" charset="0"/>
            </a:endParaRPr>
          </a:p>
        </p:txBody>
      </p:sp>
      <p:sp>
        <p:nvSpPr>
          <p:cNvPr id="42" name="AutoShape 53">
            <a:extLst>
              <a:ext uri="{FF2B5EF4-FFF2-40B4-BE49-F238E27FC236}">
                <a16:creationId xmlns:a16="http://schemas.microsoft.com/office/drawing/2014/main" id="{FA65D8D9-C4C7-4A13-87C4-D14CA72FC4F7}"/>
              </a:ext>
            </a:extLst>
          </p:cNvPr>
          <p:cNvSpPr>
            <a:spLocks/>
          </p:cNvSpPr>
          <p:nvPr/>
        </p:nvSpPr>
        <p:spPr bwMode="auto">
          <a:xfrm>
            <a:off x="733420" y="5767424"/>
            <a:ext cx="138007" cy="136595"/>
          </a:xfrm>
          <a:custGeom>
            <a:avLst/>
            <a:gdLst>
              <a:gd name="T0" fmla="+- 0 10801 59"/>
              <a:gd name="T1" fmla="*/ T0 w 21484"/>
              <a:gd name="T2" fmla="+- 0 10799 41"/>
              <a:gd name="T3" fmla="*/ 10799 h 21516"/>
              <a:gd name="T4" fmla="+- 0 10801 59"/>
              <a:gd name="T5" fmla="*/ T4 w 21484"/>
              <a:gd name="T6" fmla="+- 0 10799 41"/>
              <a:gd name="T7" fmla="*/ 10799 h 21516"/>
              <a:gd name="T8" fmla="+- 0 10801 59"/>
              <a:gd name="T9" fmla="*/ T8 w 21484"/>
              <a:gd name="T10" fmla="+- 0 10799 41"/>
              <a:gd name="T11" fmla="*/ 10799 h 21516"/>
              <a:gd name="T12" fmla="+- 0 10801 59"/>
              <a:gd name="T13" fmla="*/ T12 w 21484"/>
              <a:gd name="T14" fmla="+- 0 10799 41"/>
              <a:gd name="T15" fmla="*/ 10799 h 215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84" h="21516">
                <a:moveTo>
                  <a:pt x="17511" y="14987"/>
                </a:moveTo>
                <a:cubicBezTo>
                  <a:pt x="17287" y="15384"/>
                  <a:pt x="17032" y="15740"/>
                  <a:pt x="16731" y="16049"/>
                </a:cubicBezTo>
                <a:cubicBezTo>
                  <a:pt x="15340" y="14692"/>
                  <a:pt x="13947" y="13205"/>
                  <a:pt x="12559" y="11675"/>
                </a:cubicBezTo>
                <a:cubicBezTo>
                  <a:pt x="12912" y="11521"/>
                  <a:pt x="13287" y="11362"/>
                  <a:pt x="13689" y="11198"/>
                </a:cubicBezTo>
                <a:cubicBezTo>
                  <a:pt x="14092" y="11034"/>
                  <a:pt x="14494" y="10927"/>
                  <a:pt x="14895" y="10861"/>
                </a:cubicBezTo>
                <a:cubicBezTo>
                  <a:pt x="15308" y="10801"/>
                  <a:pt x="15715" y="10819"/>
                  <a:pt x="16122" y="10913"/>
                </a:cubicBezTo>
                <a:cubicBezTo>
                  <a:pt x="16527" y="11011"/>
                  <a:pt x="16909" y="11222"/>
                  <a:pt x="17262" y="11554"/>
                </a:cubicBezTo>
                <a:cubicBezTo>
                  <a:pt x="17612" y="11890"/>
                  <a:pt x="17835" y="12244"/>
                  <a:pt x="17923" y="12620"/>
                </a:cubicBezTo>
                <a:cubicBezTo>
                  <a:pt x="18020" y="13004"/>
                  <a:pt x="18025" y="13392"/>
                  <a:pt x="17958" y="13789"/>
                </a:cubicBezTo>
                <a:cubicBezTo>
                  <a:pt x="17883" y="14187"/>
                  <a:pt x="17738" y="14585"/>
                  <a:pt x="17511" y="14987"/>
                </a:cubicBezTo>
                <a:moveTo>
                  <a:pt x="5799" y="10193"/>
                </a:moveTo>
                <a:cubicBezTo>
                  <a:pt x="5096" y="10221"/>
                  <a:pt x="4482" y="9996"/>
                  <a:pt x="3946" y="9496"/>
                </a:cubicBezTo>
                <a:cubicBezTo>
                  <a:pt x="3717" y="9285"/>
                  <a:pt x="3558" y="9028"/>
                  <a:pt x="3461" y="8724"/>
                </a:cubicBezTo>
                <a:cubicBezTo>
                  <a:pt x="3359" y="8420"/>
                  <a:pt x="3326" y="8088"/>
                  <a:pt x="3366" y="7723"/>
                </a:cubicBezTo>
                <a:cubicBezTo>
                  <a:pt x="3397" y="7363"/>
                  <a:pt x="3509" y="6989"/>
                  <a:pt x="3703" y="6610"/>
                </a:cubicBezTo>
                <a:cubicBezTo>
                  <a:pt x="3889" y="6231"/>
                  <a:pt x="4160" y="5852"/>
                  <a:pt x="4510" y="5487"/>
                </a:cubicBezTo>
                <a:cubicBezTo>
                  <a:pt x="5768" y="6694"/>
                  <a:pt x="7022" y="8018"/>
                  <a:pt x="8282" y="9388"/>
                </a:cubicBezTo>
                <a:cubicBezTo>
                  <a:pt x="7330" y="9893"/>
                  <a:pt x="6501" y="10164"/>
                  <a:pt x="5799" y="10193"/>
                </a:cubicBezTo>
                <a:moveTo>
                  <a:pt x="19678" y="8570"/>
                </a:moveTo>
                <a:cubicBezTo>
                  <a:pt x="18868" y="7915"/>
                  <a:pt x="18055" y="7470"/>
                  <a:pt x="17235" y="7250"/>
                </a:cubicBezTo>
                <a:cubicBezTo>
                  <a:pt x="16421" y="7031"/>
                  <a:pt x="15603" y="6942"/>
                  <a:pt x="14779" y="6998"/>
                </a:cubicBezTo>
                <a:cubicBezTo>
                  <a:pt x="13964" y="7059"/>
                  <a:pt x="13130" y="7236"/>
                  <a:pt x="12296" y="7545"/>
                </a:cubicBezTo>
                <a:cubicBezTo>
                  <a:pt x="11462" y="7859"/>
                  <a:pt x="10625" y="8200"/>
                  <a:pt x="9782" y="8593"/>
                </a:cubicBezTo>
                <a:cubicBezTo>
                  <a:pt x="8448" y="7115"/>
                  <a:pt x="7114" y="5658"/>
                  <a:pt x="5778" y="4299"/>
                </a:cubicBezTo>
                <a:cubicBezTo>
                  <a:pt x="6382" y="3775"/>
                  <a:pt x="6963" y="3509"/>
                  <a:pt x="7526" y="3490"/>
                </a:cubicBezTo>
                <a:cubicBezTo>
                  <a:pt x="8088" y="3467"/>
                  <a:pt x="8631" y="3523"/>
                  <a:pt x="9145" y="3649"/>
                </a:cubicBezTo>
                <a:cubicBezTo>
                  <a:pt x="9669" y="3775"/>
                  <a:pt x="10149" y="3883"/>
                  <a:pt x="10590" y="3967"/>
                </a:cubicBezTo>
                <a:cubicBezTo>
                  <a:pt x="11038" y="4051"/>
                  <a:pt x="11424" y="3958"/>
                  <a:pt x="11765" y="3682"/>
                </a:cubicBezTo>
                <a:cubicBezTo>
                  <a:pt x="12123" y="3382"/>
                  <a:pt x="12321" y="2994"/>
                  <a:pt x="12351" y="2526"/>
                </a:cubicBezTo>
                <a:cubicBezTo>
                  <a:pt x="12376" y="2054"/>
                  <a:pt x="12189" y="1596"/>
                  <a:pt x="11782" y="1147"/>
                </a:cubicBezTo>
                <a:cubicBezTo>
                  <a:pt x="11258" y="569"/>
                  <a:pt x="10630" y="216"/>
                  <a:pt x="9872" y="85"/>
                </a:cubicBezTo>
                <a:cubicBezTo>
                  <a:pt x="9126" y="-41"/>
                  <a:pt x="8358" y="-30"/>
                  <a:pt x="7564" y="136"/>
                </a:cubicBezTo>
                <a:cubicBezTo>
                  <a:pt x="6780" y="309"/>
                  <a:pt x="6032" y="595"/>
                  <a:pt x="5324" y="997"/>
                </a:cubicBezTo>
                <a:cubicBezTo>
                  <a:pt x="4617" y="1399"/>
                  <a:pt x="4048" y="1811"/>
                  <a:pt x="3626" y="2213"/>
                </a:cubicBezTo>
                <a:cubicBezTo>
                  <a:pt x="3464" y="2066"/>
                  <a:pt x="3302" y="1918"/>
                  <a:pt x="3141" y="1773"/>
                </a:cubicBezTo>
                <a:cubicBezTo>
                  <a:pt x="2963" y="1614"/>
                  <a:pt x="2739" y="1530"/>
                  <a:pt x="2471" y="1535"/>
                </a:cubicBezTo>
                <a:cubicBezTo>
                  <a:pt x="2200" y="1535"/>
                  <a:pt x="1977" y="1647"/>
                  <a:pt x="1793" y="1853"/>
                </a:cubicBezTo>
                <a:cubicBezTo>
                  <a:pt x="1615" y="2054"/>
                  <a:pt x="1530" y="2288"/>
                  <a:pt x="1565" y="2536"/>
                </a:cubicBezTo>
                <a:cubicBezTo>
                  <a:pt x="1589" y="2793"/>
                  <a:pt x="1696" y="2989"/>
                  <a:pt x="1880" y="3139"/>
                </a:cubicBezTo>
                <a:cubicBezTo>
                  <a:pt x="2044" y="3270"/>
                  <a:pt x="2203" y="3401"/>
                  <a:pt x="2364" y="3537"/>
                </a:cubicBezTo>
                <a:cubicBezTo>
                  <a:pt x="1731" y="4276"/>
                  <a:pt x="1207" y="5094"/>
                  <a:pt x="795" y="5957"/>
                </a:cubicBezTo>
                <a:cubicBezTo>
                  <a:pt x="378" y="6820"/>
                  <a:pt x="130" y="7676"/>
                  <a:pt x="37" y="8509"/>
                </a:cubicBezTo>
                <a:cubicBezTo>
                  <a:pt x="-59" y="9346"/>
                  <a:pt x="33" y="10113"/>
                  <a:pt x="298" y="10824"/>
                </a:cubicBezTo>
                <a:cubicBezTo>
                  <a:pt x="566" y="11540"/>
                  <a:pt x="1056" y="12148"/>
                  <a:pt x="1774" y="12723"/>
                </a:cubicBezTo>
                <a:cubicBezTo>
                  <a:pt x="2942" y="13658"/>
                  <a:pt x="4321" y="14056"/>
                  <a:pt x="5915" y="13967"/>
                </a:cubicBezTo>
                <a:cubicBezTo>
                  <a:pt x="7507" y="13874"/>
                  <a:pt x="9223" y="13415"/>
                  <a:pt x="11064" y="12461"/>
                </a:cubicBezTo>
                <a:cubicBezTo>
                  <a:pt x="12532" y="14093"/>
                  <a:pt x="14002" y="15716"/>
                  <a:pt x="15470" y="17223"/>
                </a:cubicBezTo>
                <a:cubicBezTo>
                  <a:pt x="14849" y="17728"/>
                  <a:pt x="14305" y="18018"/>
                  <a:pt x="13826" y="18111"/>
                </a:cubicBezTo>
                <a:cubicBezTo>
                  <a:pt x="13344" y="18210"/>
                  <a:pt x="12917" y="18200"/>
                  <a:pt x="12530" y="18088"/>
                </a:cubicBezTo>
                <a:cubicBezTo>
                  <a:pt x="12142" y="17971"/>
                  <a:pt x="11782" y="17803"/>
                  <a:pt x="11455" y="17587"/>
                </a:cubicBezTo>
                <a:cubicBezTo>
                  <a:pt x="11125" y="17368"/>
                  <a:pt x="10799" y="17181"/>
                  <a:pt x="10474" y="17026"/>
                </a:cubicBezTo>
                <a:cubicBezTo>
                  <a:pt x="10154" y="16872"/>
                  <a:pt x="9823" y="16788"/>
                  <a:pt x="9486" y="16783"/>
                </a:cubicBezTo>
                <a:cubicBezTo>
                  <a:pt x="9145" y="16778"/>
                  <a:pt x="8785" y="16937"/>
                  <a:pt x="8388" y="17265"/>
                </a:cubicBezTo>
                <a:cubicBezTo>
                  <a:pt x="7981" y="17606"/>
                  <a:pt x="7777" y="18004"/>
                  <a:pt x="7777" y="18453"/>
                </a:cubicBezTo>
                <a:cubicBezTo>
                  <a:pt x="7777" y="18897"/>
                  <a:pt x="7991" y="19351"/>
                  <a:pt x="8408" y="19809"/>
                </a:cubicBezTo>
                <a:cubicBezTo>
                  <a:pt x="8830" y="20268"/>
                  <a:pt x="9379" y="20651"/>
                  <a:pt x="10042" y="20955"/>
                </a:cubicBezTo>
                <a:cubicBezTo>
                  <a:pt x="10708" y="21259"/>
                  <a:pt x="11455" y="21451"/>
                  <a:pt x="12279" y="21502"/>
                </a:cubicBezTo>
                <a:cubicBezTo>
                  <a:pt x="13103" y="21559"/>
                  <a:pt x="13970" y="21437"/>
                  <a:pt x="14886" y="21109"/>
                </a:cubicBezTo>
                <a:cubicBezTo>
                  <a:pt x="15807" y="20787"/>
                  <a:pt x="16721" y="20202"/>
                  <a:pt x="17617" y="19332"/>
                </a:cubicBezTo>
                <a:cubicBezTo>
                  <a:pt x="18051" y="19739"/>
                  <a:pt x="18489" y="20127"/>
                  <a:pt x="18921" y="20501"/>
                </a:cubicBezTo>
                <a:cubicBezTo>
                  <a:pt x="19107" y="20656"/>
                  <a:pt x="19328" y="20731"/>
                  <a:pt x="19601" y="20712"/>
                </a:cubicBezTo>
                <a:cubicBezTo>
                  <a:pt x="19861" y="20703"/>
                  <a:pt x="20090" y="20586"/>
                  <a:pt x="20269" y="20375"/>
                </a:cubicBezTo>
                <a:cubicBezTo>
                  <a:pt x="20455" y="20160"/>
                  <a:pt x="20532" y="19921"/>
                  <a:pt x="20503" y="19674"/>
                </a:cubicBezTo>
                <a:cubicBezTo>
                  <a:pt x="20477" y="19421"/>
                  <a:pt x="20371" y="19229"/>
                  <a:pt x="20192" y="19089"/>
                </a:cubicBezTo>
                <a:cubicBezTo>
                  <a:pt x="19755" y="18752"/>
                  <a:pt x="19321" y="18397"/>
                  <a:pt x="18884" y="18022"/>
                </a:cubicBezTo>
                <a:cubicBezTo>
                  <a:pt x="19626" y="17143"/>
                  <a:pt x="20221" y="16217"/>
                  <a:pt x="20664" y="15300"/>
                </a:cubicBezTo>
                <a:cubicBezTo>
                  <a:pt x="21103" y="14379"/>
                  <a:pt x="21367" y="13490"/>
                  <a:pt x="21453" y="12667"/>
                </a:cubicBezTo>
                <a:cubicBezTo>
                  <a:pt x="21540" y="11839"/>
                  <a:pt x="21439" y="11091"/>
                  <a:pt x="21159" y="10412"/>
                </a:cubicBezTo>
                <a:cubicBezTo>
                  <a:pt x="20880" y="9725"/>
                  <a:pt x="20386" y="9135"/>
                  <a:pt x="19678" y="85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ym typeface="Gill Sans" charset="0"/>
              </a:rPr>
              <a:t>  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855909B-1462-4C0C-867D-9154AA3CF1A0}"/>
              </a:ext>
            </a:extLst>
          </p:cNvPr>
          <p:cNvSpPr/>
          <p:nvPr/>
        </p:nvSpPr>
        <p:spPr>
          <a:xfrm>
            <a:off x="1548787" y="5434404"/>
            <a:ext cx="59442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Poppins" panose="00000500000000000000" pitchFamily="2" charset="0"/>
              </a:rPr>
              <a:t>To expand and grow together with all stakeholders, Investors and everyone in the ecosystem , with continues Innovation </a:t>
            </a:r>
          </a:p>
        </p:txBody>
      </p:sp>
      <p:pic>
        <p:nvPicPr>
          <p:cNvPr id="32" name="Picture 4" descr="C:\Users\DELL\Downloads\satoshifx (2).jpg"/>
          <p:cNvPicPr>
            <a:picLocks noChangeAspect="1" noChangeArrowheads="1"/>
          </p:cNvPicPr>
          <p:nvPr/>
        </p:nvPicPr>
        <p:blipFill>
          <a:blip r:embed="rId2"/>
          <a:srcRect l="3519" t="40543" b="39600"/>
          <a:stretch>
            <a:fillRect/>
          </a:stretch>
        </p:blipFill>
        <p:spPr bwMode="auto">
          <a:xfrm>
            <a:off x="9589064" y="0"/>
            <a:ext cx="2126686" cy="447675"/>
          </a:xfrm>
          <a:prstGeom prst="rect">
            <a:avLst/>
          </a:prstGeom>
          <a:noFill/>
        </p:spPr>
      </p:pic>
      <p:sp>
        <p:nvSpPr>
          <p:cNvPr id="35" name="TextBox 18"/>
          <p:cNvSpPr txBox="1"/>
          <p:nvPr/>
        </p:nvSpPr>
        <p:spPr>
          <a:xfrm>
            <a:off x="10077197" y="253814"/>
            <a:ext cx="1897748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99"/>
              </a:lnSpc>
              <a:spcBef>
                <a:spcPct val="0"/>
              </a:spcBef>
            </a:pPr>
            <a:r>
              <a:rPr lang="en-US" sz="1300" dirty="0">
                <a:solidFill>
                  <a:srgbClr val="000000"/>
                </a:solidFill>
                <a:latin typeface="Centaur" pitchFamily="18" charset="0"/>
              </a:rPr>
              <a:t>The Future of Money</a:t>
            </a:r>
          </a:p>
        </p:txBody>
      </p:sp>
      <p:pic>
        <p:nvPicPr>
          <p:cNvPr id="50" name="Picture Placeholder 49" descr="Dubai-Business-in-UAE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36406" r="36406"/>
          <a:stretch>
            <a:fillRect/>
          </a:stretch>
        </p:blipFill>
        <p:spPr>
          <a:xfrm flipH="1">
            <a:off x="8223219" y="972457"/>
            <a:ext cx="3604110" cy="5885543"/>
          </a:xfrm>
        </p:spPr>
      </p:pic>
    </p:spTree>
    <p:extLst>
      <p:ext uri="{BB962C8B-B14F-4D97-AF65-F5344CB8AC3E}">
        <p14:creationId xmlns:p14="http://schemas.microsoft.com/office/powerpoint/2010/main" val="85213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E0787D-F36F-44CB-B91F-14E3E2851DFF}"/>
              </a:ext>
            </a:extLst>
          </p:cNvPr>
          <p:cNvSpPr txBox="1"/>
          <p:nvPr/>
        </p:nvSpPr>
        <p:spPr>
          <a:xfrm>
            <a:off x="771526" y="293660"/>
            <a:ext cx="9109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Poppins" panose="00000500000000000000" pitchFamily="2" charset="0"/>
                <a:cs typeface="Poppins" panose="00000500000000000000" pitchFamily="2" charset="0"/>
              </a:rPr>
              <a:t>Best in class platform</a:t>
            </a:r>
            <a:endParaRPr lang="en-US" sz="4400" spc="100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ea typeface="Roboto Medium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04F5F-E015-46D3-8B06-8CD632DFE98E}"/>
              </a:ext>
            </a:extLst>
          </p:cNvPr>
          <p:cNvSpPr/>
          <p:nvPr/>
        </p:nvSpPr>
        <p:spPr>
          <a:xfrm>
            <a:off x="5257800" y="1602996"/>
            <a:ext cx="693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We are the only platform with</a:t>
            </a:r>
          </a:p>
          <a:p>
            <a:endParaRPr lang="en-US" sz="3000" dirty="0"/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/>
              <a:t>Centralized, Decentralized &amp; Derivative Exchange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/>
              <a:t>Gold &amp; Silver coins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/>
              <a:t>Cold wallet 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/>
              <a:t>Crypto Mining Farm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ea typeface="Open Sans" panose="020B0606030504020204" pitchFamily="34" charset="0"/>
                <a:cs typeface="Poppins" panose="00000500000000000000" pitchFamily="2" charset="0"/>
              </a:rPr>
              <a:t>MT4 and MT5 trading tools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ea typeface="Open Sans" panose="020B0606030504020204" pitchFamily="34" charset="0"/>
                <a:cs typeface="Poppins" panose="00000500000000000000" pitchFamily="2" charset="0"/>
              </a:rPr>
              <a:t>A complete Eco-System for </a:t>
            </a:r>
            <a:r>
              <a:rPr lang="en-US" sz="2400" dirty="0" err="1">
                <a:ea typeface="Open Sans" panose="020B0606030504020204" pitchFamily="34" charset="0"/>
                <a:cs typeface="Poppins" panose="00000500000000000000" pitchFamily="2" charset="0"/>
              </a:rPr>
              <a:t>Metaverse</a:t>
            </a:r>
            <a:r>
              <a:rPr lang="en-US" sz="2400" dirty="0">
                <a:ea typeface="Open Sans" panose="020B0606030504020204" pitchFamily="34" charset="0"/>
                <a:cs typeface="Poppins" panose="00000500000000000000" pitchFamily="2" charset="0"/>
              </a:rPr>
              <a:t> , Crypto currency &amp; Forex</a:t>
            </a:r>
          </a:p>
          <a:p>
            <a:endParaRPr lang="en-US" sz="2400" dirty="0"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pic>
        <p:nvPicPr>
          <p:cNvPr id="37" name="Picture 4" descr="C:\Users\DELL\Downloads\satoshifx (2).jpg"/>
          <p:cNvPicPr>
            <a:picLocks noChangeAspect="1" noChangeArrowheads="1"/>
          </p:cNvPicPr>
          <p:nvPr/>
        </p:nvPicPr>
        <p:blipFill>
          <a:blip r:embed="rId2"/>
          <a:srcRect l="3519" t="40543" b="39600"/>
          <a:stretch>
            <a:fillRect/>
          </a:stretch>
        </p:blipFill>
        <p:spPr bwMode="auto">
          <a:xfrm>
            <a:off x="9806119" y="180975"/>
            <a:ext cx="2126686" cy="447675"/>
          </a:xfrm>
          <a:prstGeom prst="rect">
            <a:avLst/>
          </a:prstGeom>
          <a:noFill/>
        </p:spPr>
      </p:pic>
      <p:sp>
        <p:nvSpPr>
          <p:cNvPr id="38" name="TextBox 18"/>
          <p:cNvSpPr txBox="1"/>
          <p:nvPr/>
        </p:nvSpPr>
        <p:spPr>
          <a:xfrm>
            <a:off x="10294252" y="434789"/>
            <a:ext cx="1897748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99"/>
              </a:lnSpc>
              <a:spcBef>
                <a:spcPct val="0"/>
              </a:spcBef>
            </a:pPr>
            <a:r>
              <a:rPr lang="en-US" sz="1300" dirty="0">
                <a:solidFill>
                  <a:srgbClr val="000000"/>
                </a:solidFill>
                <a:latin typeface="Centaur" pitchFamily="18" charset="0"/>
              </a:rPr>
              <a:t>The Future of Money</a:t>
            </a:r>
          </a:p>
        </p:txBody>
      </p:sp>
      <p:pic>
        <p:nvPicPr>
          <p:cNvPr id="7" name="Picture 2" descr="C:\Users\DELL\Downloads\WhatsApp Image 2022-03-15 at 1.56.08 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797" y="1515647"/>
            <a:ext cx="4484320" cy="4484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4700" y="635000"/>
            <a:ext cx="97536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Poppins"/>
              </a:rPr>
              <a:t>The Best in Class Exchange  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Trustworthy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Secure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Legally recognized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Popular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Transparent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User Friendly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Practice highest level AML and KYC Protocol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Customer centric Approach , 24/7 Customer Care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Competitive Pricing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High Liquidity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Multiple Banks and currency transaction options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itchFamily="2" charset="2"/>
              <a:buChar char="ü"/>
            </a:pPr>
            <a:endParaRPr lang="en-US" sz="2400" dirty="0"/>
          </a:p>
          <a:p>
            <a:endParaRPr lang="en-US" dirty="0"/>
          </a:p>
          <a:p>
            <a:endParaRPr lang="en-IN" dirty="0"/>
          </a:p>
        </p:txBody>
      </p:sp>
      <p:pic>
        <p:nvPicPr>
          <p:cNvPr id="14338" name="Picture 2" descr="7 Best P2P Exchange Platforms for 2022"/>
          <p:cNvPicPr>
            <a:picLocks noChangeAspect="1" noChangeArrowheads="1"/>
          </p:cNvPicPr>
          <p:nvPr/>
        </p:nvPicPr>
        <p:blipFill>
          <a:blip r:embed="rId2"/>
          <a:srcRect l="47753" t="18762" r="7061" b="12562"/>
          <a:stretch>
            <a:fillRect/>
          </a:stretch>
        </p:blipFill>
        <p:spPr bwMode="auto">
          <a:xfrm>
            <a:off x="7340162" y="1453018"/>
            <a:ext cx="4851838" cy="4146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66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57675" y="2657475"/>
            <a:ext cx="3267075" cy="1438275"/>
          </a:xfrm>
          <a:prstGeom prst="roundRect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14"/>
          <p:cNvSpPr txBox="1"/>
          <p:nvPr/>
        </p:nvSpPr>
        <p:spPr>
          <a:xfrm>
            <a:off x="3683000" y="2890711"/>
            <a:ext cx="468629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6"/>
              </a:lnSpc>
              <a:spcBef>
                <a:spcPct val="0"/>
              </a:spcBef>
            </a:pPr>
            <a:r>
              <a:rPr lang="en-US" sz="4000" b="1" dirty="0">
                <a:latin typeface="Poppins" panose="00000500000000000000" pitchFamily="2" charset="0"/>
                <a:cs typeface="Poppins" panose="00000500000000000000" pitchFamily="2" charset="0"/>
              </a:rPr>
              <a:t>Investment </a:t>
            </a:r>
          </a:p>
          <a:p>
            <a:pPr algn="ctr">
              <a:lnSpc>
                <a:spcPts val="3866"/>
              </a:lnSpc>
              <a:spcBef>
                <a:spcPct val="0"/>
              </a:spcBef>
            </a:pPr>
            <a:r>
              <a:rPr lang="en-US" sz="4000" b="1" dirty="0">
                <a:latin typeface="Poppins" panose="00000500000000000000" pitchFamily="2" charset="0"/>
                <a:cs typeface="Poppins" panose="00000500000000000000" pitchFamily="2" charset="0"/>
              </a:rPr>
              <a:t>Channels</a:t>
            </a:r>
          </a:p>
        </p:txBody>
      </p:sp>
      <p:cxnSp>
        <p:nvCxnSpPr>
          <p:cNvPr id="7" name="Elbow Connector 6"/>
          <p:cNvCxnSpPr/>
          <p:nvPr/>
        </p:nvCxnSpPr>
        <p:spPr>
          <a:xfrm flipV="1">
            <a:off x="6991350" y="1533525"/>
            <a:ext cx="1743075" cy="113347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49276" y="1116853"/>
            <a:ext cx="2506093" cy="1346948"/>
            <a:chOff x="0" y="0"/>
            <a:chExt cx="11289030" cy="6350000"/>
          </a:xfrm>
        </p:grpSpPr>
        <p:sp>
          <p:nvSpPr>
            <p:cNvPr id="9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18678"/>
              </a:stretch>
            </a:blipFill>
          </p:spPr>
        </p:sp>
      </p:grpSp>
      <p:sp>
        <p:nvSpPr>
          <p:cNvPr id="10" name="TextBox 13"/>
          <p:cNvSpPr txBox="1"/>
          <p:nvPr/>
        </p:nvSpPr>
        <p:spPr>
          <a:xfrm>
            <a:off x="955906" y="603382"/>
            <a:ext cx="2187344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2000" spc="-33" dirty="0">
                <a:solidFill>
                  <a:srgbClr val="000000"/>
                </a:solidFill>
                <a:latin typeface="Fira Sans Light Bold"/>
              </a:rPr>
              <a:t>Crypto Mining </a:t>
            </a:r>
          </a:p>
        </p:txBody>
      </p:sp>
      <p:sp>
        <p:nvSpPr>
          <p:cNvPr id="12" name="Oval 11"/>
          <p:cNvSpPr/>
          <p:nvPr/>
        </p:nvSpPr>
        <p:spPr>
          <a:xfrm>
            <a:off x="758204" y="552450"/>
            <a:ext cx="381621" cy="381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Elbow Connector 12"/>
          <p:cNvCxnSpPr/>
          <p:nvPr/>
        </p:nvCxnSpPr>
        <p:spPr>
          <a:xfrm>
            <a:off x="7077075" y="4095750"/>
            <a:ext cx="1685925" cy="11239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Group 5"/>
          <p:cNvGrpSpPr>
            <a:grpSpLocks noChangeAspect="1"/>
          </p:cNvGrpSpPr>
          <p:nvPr/>
        </p:nvGrpSpPr>
        <p:grpSpPr>
          <a:xfrm>
            <a:off x="673821" y="4526802"/>
            <a:ext cx="2374179" cy="1335459"/>
            <a:chOff x="0" y="0"/>
            <a:chExt cx="11289030" cy="6350000"/>
          </a:xfrm>
        </p:grpSpPr>
        <p:sp>
          <p:nvSpPr>
            <p:cNvPr id="16" name="Freeform 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7004" r="-7004"/>
              </a:stretch>
            </a:blipFill>
          </p:spPr>
        </p:sp>
      </p:grpSp>
      <p:sp>
        <p:nvSpPr>
          <p:cNvPr id="17" name="Oval 16"/>
          <p:cNvSpPr/>
          <p:nvPr/>
        </p:nvSpPr>
        <p:spPr>
          <a:xfrm>
            <a:off x="8790954" y="3781425"/>
            <a:ext cx="381621" cy="381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089" y="3857759"/>
            <a:ext cx="3435352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2000" spc="-33" dirty="0" err="1">
                <a:solidFill>
                  <a:srgbClr val="000000"/>
                </a:solidFill>
                <a:latin typeface="Fira Sans Light Bold"/>
              </a:rPr>
              <a:t>MetaQuote</a:t>
            </a:r>
            <a:r>
              <a:rPr lang="en-US" sz="2000" spc="-33" dirty="0">
                <a:solidFill>
                  <a:srgbClr val="000000"/>
                </a:solidFill>
                <a:latin typeface="Fira Sans Light Bold"/>
              </a:rPr>
              <a:t> Software &amp; Algorithm and Auto Trade</a:t>
            </a:r>
          </a:p>
        </p:txBody>
      </p:sp>
      <p:sp>
        <p:nvSpPr>
          <p:cNvPr id="19" name="Oval 18"/>
          <p:cNvSpPr/>
          <p:nvPr/>
        </p:nvSpPr>
        <p:spPr>
          <a:xfrm>
            <a:off x="501029" y="3895725"/>
            <a:ext cx="381621" cy="381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3057526" y="4086224"/>
            <a:ext cx="1809751" cy="1114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1" name="Group 9"/>
          <p:cNvGrpSpPr>
            <a:grpSpLocks noChangeAspect="1"/>
          </p:cNvGrpSpPr>
          <p:nvPr/>
        </p:nvGrpSpPr>
        <p:grpSpPr>
          <a:xfrm>
            <a:off x="8839200" y="4404605"/>
            <a:ext cx="2421889" cy="1362296"/>
            <a:chOff x="0" y="0"/>
            <a:chExt cx="11289030" cy="6350000"/>
          </a:xfrm>
        </p:grpSpPr>
        <p:sp>
          <p:nvSpPr>
            <p:cNvPr id="22" name="Freeform 1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t="-1301" b="-1301"/>
              </a:stretch>
            </a:blipFill>
          </p:spPr>
        </p:sp>
      </p:grpSp>
      <p:sp>
        <p:nvSpPr>
          <p:cNvPr id="23" name="TextBox 13"/>
          <p:cNvSpPr txBox="1"/>
          <p:nvPr/>
        </p:nvSpPr>
        <p:spPr>
          <a:xfrm>
            <a:off x="8950556" y="3841882"/>
            <a:ext cx="1749279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2000" spc="-33" dirty="0">
                <a:solidFill>
                  <a:srgbClr val="000000"/>
                </a:solidFill>
                <a:latin typeface="Fira Sans Light Bold"/>
              </a:rPr>
              <a:t>Liquidity</a:t>
            </a:r>
          </a:p>
        </p:txBody>
      </p:sp>
      <p:grpSp>
        <p:nvGrpSpPr>
          <p:cNvPr id="24" name="Group 11"/>
          <p:cNvGrpSpPr>
            <a:grpSpLocks noChangeAspect="1"/>
          </p:cNvGrpSpPr>
          <p:nvPr/>
        </p:nvGrpSpPr>
        <p:grpSpPr>
          <a:xfrm>
            <a:off x="8769974" y="1237502"/>
            <a:ext cx="2496205" cy="1404098"/>
            <a:chOff x="0" y="0"/>
            <a:chExt cx="11289030" cy="6350000"/>
          </a:xfrm>
        </p:grpSpPr>
        <p:sp>
          <p:nvSpPr>
            <p:cNvPr id="25" name="Freeform 12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t="-4" b="-4"/>
              </a:stretch>
            </a:blipFill>
          </p:spPr>
        </p:sp>
      </p:grpSp>
      <p:sp>
        <p:nvSpPr>
          <p:cNvPr id="26" name="Oval 25"/>
          <p:cNvSpPr/>
          <p:nvPr/>
        </p:nvSpPr>
        <p:spPr>
          <a:xfrm>
            <a:off x="8797304" y="704850"/>
            <a:ext cx="381621" cy="381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7" name="Elbow Connector 26"/>
          <p:cNvCxnSpPr/>
          <p:nvPr/>
        </p:nvCxnSpPr>
        <p:spPr>
          <a:xfrm rot="10800000">
            <a:off x="3114676" y="1552576"/>
            <a:ext cx="2000255" cy="112395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19"/>
          <p:cNvSpPr txBox="1"/>
          <p:nvPr/>
        </p:nvSpPr>
        <p:spPr>
          <a:xfrm>
            <a:off x="8943975" y="766066"/>
            <a:ext cx="2241039" cy="298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2000" spc="-33" dirty="0">
                <a:latin typeface="Fira Sans Light Bold"/>
              </a:rPr>
              <a:t>All ALT coins</a:t>
            </a:r>
          </a:p>
        </p:txBody>
      </p:sp>
      <p:pic>
        <p:nvPicPr>
          <p:cNvPr id="29" name="Picture 4" descr="C:\Users\DELL\Downloads\satoshifx (2).jpg"/>
          <p:cNvPicPr>
            <a:picLocks noChangeAspect="1" noChangeArrowheads="1"/>
          </p:cNvPicPr>
          <p:nvPr/>
        </p:nvPicPr>
        <p:blipFill>
          <a:blip r:embed="rId6"/>
          <a:srcRect l="3519" t="40543" b="39600"/>
          <a:stretch>
            <a:fillRect/>
          </a:stretch>
        </p:blipFill>
        <p:spPr bwMode="auto">
          <a:xfrm>
            <a:off x="4805494" y="390525"/>
            <a:ext cx="2126686" cy="447675"/>
          </a:xfrm>
          <a:prstGeom prst="rect">
            <a:avLst/>
          </a:prstGeom>
          <a:noFill/>
        </p:spPr>
      </p:pic>
      <p:sp>
        <p:nvSpPr>
          <p:cNvPr id="30" name="TextBox 18"/>
          <p:cNvSpPr txBox="1"/>
          <p:nvPr/>
        </p:nvSpPr>
        <p:spPr>
          <a:xfrm>
            <a:off x="5293627" y="644339"/>
            <a:ext cx="1897748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99"/>
              </a:lnSpc>
              <a:spcBef>
                <a:spcPct val="0"/>
              </a:spcBef>
            </a:pPr>
            <a:r>
              <a:rPr lang="en-US" sz="1300" dirty="0">
                <a:solidFill>
                  <a:srgbClr val="000000"/>
                </a:solidFill>
                <a:latin typeface="Centaur" pitchFamily="18" charset="0"/>
              </a:rPr>
              <a:t>The Future of Money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-Crypto-Project-is-Only-as-Strong-as-the-Team-that-Backs-It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5240" r="25240"/>
          <a:stretch>
            <a:fillRect/>
          </a:stretch>
        </p:blipFill>
        <p:spPr>
          <a:xfrm>
            <a:off x="1422399" y="2196555"/>
            <a:ext cx="3400121" cy="442768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E0787D-F36F-44CB-B91F-14E3E2851DFF}"/>
              </a:ext>
            </a:extLst>
          </p:cNvPr>
          <p:cNvSpPr txBox="1"/>
          <p:nvPr/>
        </p:nvSpPr>
        <p:spPr>
          <a:xfrm>
            <a:off x="895350" y="215900"/>
            <a:ext cx="9721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Poppins" panose="00000500000000000000" pitchFamily="2" charset="0"/>
                <a:cs typeface="Poppins" panose="00000500000000000000" pitchFamily="2" charset="0"/>
              </a:rPr>
              <a:t>Why choose us?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B04F5F-E015-46D3-8B06-8CD632DFE98E}"/>
              </a:ext>
            </a:extLst>
          </p:cNvPr>
          <p:cNvSpPr/>
          <p:nvPr/>
        </p:nvSpPr>
        <p:spPr>
          <a:xfrm>
            <a:off x="5400675" y="1497816"/>
            <a:ext cx="6791325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/>
              <a:t>Best Track record in the UAE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/>
              <a:t>45 </a:t>
            </a:r>
            <a:r>
              <a:rPr lang="en-US" sz="2800" b="1" dirty="0" err="1"/>
              <a:t>yrs</a:t>
            </a:r>
            <a:r>
              <a:rPr lang="en-US" sz="2800" b="1" dirty="0"/>
              <a:t> </a:t>
            </a:r>
            <a:r>
              <a:rPr lang="en-US" sz="2800" dirty="0"/>
              <a:t>of exceptional Business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/>
              <a:t>Business of over </a:t>
            </a:r>
            <a:r>
              <a:rPr lang="en-US" sz="2800" b="1" dirty="0"/>
              <a:t>40 Billion </a:t>
            </a:r>
            <a:r>
              <a:rPr lang="en-US" sz="2800" dirty="0"/>
              <a:t>turnover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/>
              <a:t>ZERO</a:t>
            </a:r>
            <a:r>
              <a:rPr lang="en-US" sz="2800" dirty="0"/>
              <a:t> defaults in business transactions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/>
              <a:t>Highly experienced team of </a:t>
            </a:r>
            <a:r>
              <a:rPr lang="en-US" sz="2800" dirty="0"/>
              <a:t>Entrepreneurs, Multibillionaires &amp; Executives of TOP world class companies</a:t>
            </a:r>
            <a:r>
              <a:rPr lang="en-US" sz="2800" b="1" dirty="0"/>
              <a:t>.</a:t>
            </a:r>
          </a:p>
        </p:txBody>
      </p:sp>
      <p:pic>
        <p:nvPicPr>
          <p:cNvPr id="15" name="Picture 4" descr="C:\Users\DELL\Downloads\satoshifx (2).jpg"/>
          <p:cNvPicPr>
            <a:picLocks noChangeAspect="1" noChangeArrowheads="1"/>
          </p:cNvPicPr>
          <p:nvPr/>
        </p:nvPicPr>
        <p:blipFill>
          <a:blip r:embed="rId3"/>
          <a:srcRect l="3519" t="40543" b="39600"/>
          <a:stretch>
            <a:fillRect/>
          </a:stretch>
        </p:blipFill>
        <p:spPr bwMode="auto">
          <a:xfrm>
            <a:off x="9806119" y="180975"/>
            <a:ext cx="2126686" cy="447675"/>
          </a:xfrm>
          <a:prstGeom prst="rect">
            <a:avLst/>
          </a:prstGeom>
          <a:noFill/>
        </p:spPr>
      </p:pic>
      <p:sp>
        <p:nvSpPr>
          <p:cNvPr id="16" name="TextBox 18"/>
          <p:cNvSpPr txBox="1"/>
          <p:nvPr/>
        </p:nvSpPr>
        <p:spPr>
          <a:xfrm>
            <a:off x="10294252" y="434789"/>
            <a:ext cx="1897748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99"/>
              </a:lnSpc>
              <a:spcBef>
                <a:spcPct val="0"/>
              </a:spcBef>
            </a:pPr>
            <a:r>
              <a:rPr lang="en-US" sz="1300" dirty="0">
                <a:solidFill>
                  <a:srgbClr val="000000"/>
                </a:solidFill>
                <a:latin typeface="Centaur" pitchFamily="18" charset="0"/>
              </a:rPr>
              <a:t>The Future of Money</a:t>
            </a:r>
          </a:p>
        </p:txBody>
      </p:sp>
      <p:pic>
        <p:nvPicPr>
          <p:cNvPr id="7" name="Picture Placeholder 6" descr="WhatsApp Image 2022-03-14 at 11.57.13 PM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95427" y="2307802"/>
            <a:ext cx="1662798" cy="1719874"/>
          </a:xfrm>
          <a:custGeom>
            <a:avLst/>
            <a:gdLst>
              <a:gd name="connsiteX0" fmla="*/ 1012372 w 2024744"/>
              <a:gd name="connsiteY0" fmla="*/ 0 h 2024744"/>
              <a:gd name="connsiteX1" fmla="*/ 0 w 2024744"/>
              <a:gd name="connsiteY1" fmla="*/ 1012372 h 2024744"/>
              <a:gd name="connsiteX2" fmla="*/ 1012372 w 2024744"/>
              <a:gd name="connsiteY2" fmla="*/ 2024744 h 2024744"/>
              <a:gd name="connsiteX3" fmla="*/ 2024744 w 2024744"/>
              <a:gd name="connsiteY3" fmla="*/ 1012372 h 2024744"/>
              <a:gd name="connsiteX4" fmla="*/ 1012372 w 2024744"/>
              <a:gd name="connsiteY4" fmla="*/ 0 h 20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4" h="2024744">
                <a:moveTo>
                  <a:pt x="1012372" y="0"/>
                </a:moveTo>
                <a:cubicBezTo>
                  <a:pt x="453254" y="0"/>
                  <a:pt x="0" y="453254"/>
                  <a:pt x="0" y="1012372"/>
                </a:cubicBezTo>
                <a:cubicBezTo>
                  <a:pt x="0" y="1571490"/>
                  <a:pt x="453254" y="2024744"/>
                  <a:pt x="1012372" y="2024744"/>
                </a:cubicBezTo>
                <a:cubicBezTo>
                  <a:pt x="1571490" y="2024744"/>
                  <a:pt x="2024744" y="1571490"/>
                  <a:pt x="2024744" y="1012372"/>
                </a:cubicBezTo>
                <a:cubicBezTo>
                  <a:pt x="2024744" y="453254"/>
                  <a:pt x="1571490" y="0"/>
                  <a:pt x="1012372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E0787D-F36F-44CB-B91F-14E3E2851DFF}"/>
              </a:ext>
            </a:extLst>
          </p:cNvPr>
          <p:cNvSpPr txBox="1"/>
          <p:nvPr/>
        </p:nvSpPr>
        <p:spPr>
          <a:xfrm>
            <a:off x="615950" y="266700"/>
            <a:ext cx="9721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Poppins" panose="00000500000000000000" pitchFamily="2" charset="0"/>
                <a:cs typeface="Poppins" panose="00000500000000000000" pitchFamily="2" charset="0"/>
              </a:rPr>
              <a:t>Features</a:t>
            </a:r>
          </a:p>
        </p:txBody>
      </p:sp>
      <p:pic>
        <p:nvPicPr>
          <p:cNvPr id="17" name="Picture 4" descr="C:\Users\DELL\Downloads\satoshifx (2).jpg"/>
          <p:cNvPicPr>
            <a:picLocks noChangeAspect="1" noChangeArrowheads="1"/>
          </p:cNvPicPr>
          <p:nvPr/>
        </p:nvPicPr>
        <p:blipFill>
          <a:blip r:embed="rId2"/>
          <a:srcRect l="3519" t="40543" b="39600"/>
          <a:stretch>
            <a:fillRect/>
          </a:stretch>
        </p:blipFill>
        <p:spPr bwMode="auto">
          <a:xfrm>
            <a:off x="9806119" y="180975"/>
            <a:ext cx="2126686" cy="447675"/>
          </a:xfrm>
          <a:prstGeom prst="rect">
            <a:avLst/>
          </a:prstGeom>
          <a:noFill/>
        </p:spPr>
      </p:pic>
      <p:sp>
        <p:nvSpPr>
          <p:cNvPr id="18" name="TextBox 18"/>
          <p:cNvSpPr txBox="1"/>
          <p:nvPr/>
        </p:nvSpPr>
        <p:spPr>
          <a:xfrm>
            <a:off x="10294252" y="434789"/>
            <a:ext cx="1897748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99"/>
              </a:lnSpc>
              <a:spcBef>
                <a:spcPct val="0"/>
              </a:spcBef>
            </a:pPr>
            <a:r>
              <a:rPr lang="en-US" sz="1300" dirty="0">
                <a:solidFill>
                  <a:srgbClr val="000000"/>
                </a:solidFill>
                <a:latin typeface="Centaur" pitchFamily="18" charset="0"/>
              </a:rPr>
              <a:t>The Future of Money</a:t>
            </a:r>
          </a:p>
        </p:txBody>
      </p:sp>
      <p:sp>
        <p:nvSpPr>
          <p:cNvPr id="19" name="Oval 18"/>
          <p:cNvSpPr/>
          <p:nvPr/>
        </p:nvSpPr>
        <p:spPr>
          <a:xfrm>
            <a:off x="1016000" y="1663700"/>
            <a:ext cx="228600" cy="2286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TextBox 16"/>
          <p:cNvSpPr txBox="1"/>
          <p:nvPr/>
        </p:nvSpPr>
        <p:spPr>
          <a:xfrm>
            <a:off x="6289674" y="1561513"/>
            <a:ext cx="517842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Decentralized Exchange</a:t>
            </a:r>
          </a:p>
        </p:txBody>
      </p:sp>
      <p:sp>
        <p:nvSpPr>
          <p:cNvPr id="39" name="TextBox 16"/>
          <p:cNvSpPr txBox="1"/>
          <p:nvPr/>
        </p:nvSpPr>
        <p:spPr>
          <a:xfrm>
            <a:off x="1384301" y="1485313"/>
            <a:ext cx="42418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Centralized Exchange</a:t>
            </a:r>
          </a:p>
        </p:txBody>
      </p:sp>
      <p:sp>
        <p:nvSpPr>
          <p:cNvPr id="40" name="TextBox 16"/>
          <p:cNvSpPr txBox="1"/>
          <p:nvPr/>
        </p:nvSpPr>
        <p:spPr>
          <a:xfrm>
            <a:off x="1422401" y="2247313"/>
            <a:ext cx="51181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Derivative Exchange</a:t>
            </a:r>
          </a:p>
        </p:txBody>
      </p:sp>
      <p:sp>
        <p:nvSpPr>
          <p:cNvPr id="45" name="Oval 44"/>
          <p:cNvSpPr/>
          <p:nvPr/>
        </p:nvSpPr>
        <p:spPr>
          <a:xfrm>
            <a:off x="1003300" y="2400300"/>
            <a:ext cx="228600" cy="2286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TextBox 16"/>
          <p:cNvSpPr txBox="1"/>
          <p:nvPr/>
        </p:nvSpPr>
        <p:spPr>
          <a:xfrm>
            <a:off x="6353175" y="2285413"/>
            <a:ext cx="468312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Binary Options</a:t>
            </a:r>
          </a:p>
        </p:txBody>
      </p:sp>
      <p:sp>
        <p:nvSpPr>
          <p:cNvPr id="48" name="Oval 47"/>
          <p:cNvSpPr/>
          <p:nvPr/>
        </p:nvSpPr>
        <p:spPr>
          <a:xfrm>
            <a:off x="1003300" y="3175000"/>
            <a:ext cx="228600" cy="2286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TextBox 16"/>
          <p:cNvSpPr txBox="1"/>
          <p:nvPr/>
        </p:nvSpPr>
        <p:spPr>
          <a:xfrm>
            <a:off x="1463675" y="3009313"/>
            <a:ext cx="300672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MT4 &amp; MT 5</a:t>
            </a:r>
          </a:p>
        </p:txBody>
      </p:sp>
      <p:sp>
        <p:nvSpPr>
          <p:cNvPr id="50" name="TextBox 16"/>
          <p:cNvSpPr txBox="1"/>
          <p:nvPr/>
        </p:nvSpPr>
        <p:spPr>
          <a:xfrm>
            <a:off x="6365875" y="3072813"/>
            <a:ext cx="300672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Gold coin</a:t>
            </a:r>
          </a:p>
        </p:txBody>
      </p:sp>
      <p:sp>
        <p:nvSpPr>
          <p:cNvPr id="52" name="Oval 51"/>
          <p:cNvSpPr/>
          <p:nvPr/>
        </p:nvSpPr>
        <p:spPr>
          <a:xfrm>
            <a:off x="1003300" y="3975100"/>
            <a:ext cx="228600" cy="2286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TextBox 16"/>
          <p:cNvSpPr txBox="1"/>
          <p:nvPr/>
        </p:nvSpPr>
        <p:spPr>
          <a:xfrm>
            <a:off x="1489075" y="3796713"/>
            <a:ext cx="300672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Forex Trading</a:t>
            </a:r>
          </a:p>
        </p:txBody>
      </p:sp>
      <p:sp>
        <p:nvSpPr>
          <p:cNvPr id="54" name="TextBox 16"/>
          <p:cNvSpPr txBox="1"/>
          <p:nvPr/>
        </p:nvSpPr>
        <p:spPr>
          <a:xfrm>
            <a:off x="6391275" y="3872913"/>
            <a:ext cx="300672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STF Fund</a:t>
            </a:r>
          </a:p>
        </p:txBody>
      </p:sp>
      <p:sp>
        <p:nvSpPr>
          <p:cNvPr id="56" name="Oval 55"/>
          <p:cNvSpPr/>
          <p:nvPr/>
        </p:nvSpPr>
        <p:spPr>
          <a:xfrm>
            <a:off x="1003300" y="4749800"/>
            <a:ext cx="228600" cy="2286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TextBox 16"/>
          <p:cNvSpPr txBox="1"/>
          <p:nvPr/>
        </p:nvSpPr>
        <p:spPr>
          <a:xfrm>
            <a:off x="1514475" y="4596813"/>
            <a:ext cx="300672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Crypto Mining</a:t>
            </a:r>
          </a:p>
        </p:txBody>
      </p:sp>
      <p:sp>
        <p:nvSpPr>
          <p:cNvPr id="58" name="TextBox 16"/>
          <p:cNvSpPr txBox="1"/>
          <p:nvPr/>
        </p:nvSpPr>
        <p:spPr>
          <a:xfrm>
            <a:off x="6365875" y="4647613"/>
            <a:ext cx="300672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AI &amp; Algorithms</a:t>
            </a:r>
          </a:p>
        </p:txBody>
      </p:sp>
      <p:sp>
        <p:nvSpPr>
          <p:cNvPr id="64" name="Oval 63"/>
          <p:cNvSpPr/>
          <p:nvPr/>
        </p:nvSpPr>
        <p:spPr>
          <a:xfrm>
            <a:off x="5715000" y="1676400"/>
            <a:ext cx="228600" cy="2286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702300" y="2413000"/>
            <a:ext cx="228600" cy="2286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702300" y="3187700"/>
            <a:ext cx="228600" cy="2286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702300" y="3987800"/>
            <a:ext cx="228600" cy="2286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702300" y="4762500"/>
            <a:ext cx="228600" cy="2286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016000" y="5562600"/>
            <a:ext cx="228600" cy="2286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TextBox 16"/>
          <p:cNvSpPr txBox="1"/>
          <p:nvPr/>
        </p:nvSpPr>
        <p:spPr>
          <a:xfrm>
            <a:off x="1524000" y="5447713"/>
            <a:ext cx="24130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MetaVerse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00">
              <a:schemeClr val="accent1"/>
            </a:gs>
            <a:gs pos="0">
              <a:schemeClr val="accent2">
                <a:lumMod val="60000"/>
                <a:lumOff val="40000"/>
              </a:schemeClr>
            </a:gs>
          </a:gsLst>
          <a:lin ang="2700000" scaled="1"/>
        </a:grad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14131</TotalTime>
  <Words>909</Words>
  <Application>Microsoft Office PowerPoint</Application>
  <PresentationFormat>Widescreen</PresentationFormat>
  <Paragraphs>173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 A</cp:lastModifiedBy>
  <cp:revision>193</cp:revision>
  <dcterms:created xsi:type="dcterms:W3CDTF">2021-06-06T09:00:27Z</dcterms:created>
  <dcterms:modified xsi:type="dcterms:W3CDTF">2022-05-30T09:07:25Z</dcterms:modified>
</cp:coreProperties>
</file>